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  <p:sldMasterId id="2147483804" r:id="rId15"/>
    <p:sldMasterId id="2147483816" r:id="rId16"/>
    <p:sldMasterId id="2147483828" r:id="rId17"/>
    <p:sldMasterId id="2147483840" r:id="rId18"/>
    <p:sldMasterId id="2147483852" r:id="rId19"/>
    <p:sldMasterId id="2147483864" r:id="rId20"/>
    <p:sldMasterId id="2147483876" r:id="rId21"/>
    <p:sldMasterId id="2147483888" r:id="rId22"/>
    <p:sldMasterId id="2147483900" r:id="rId23"/>
    <p:sldMasterId id="2147483912" r:id="rId24"/>
    <p:sldMasterId id="2147483924" r:id="rId25"/>
    <p:sldMasterId id="2147483936" r:id="rId26"/>
    <p:sldMasterId id="2147483948" r:id="rId27"/>
    <p:sldMasterId id="2147483960" r:id="rId28"/>
    <p:sldMasterId id="2147483972" r:id="rId29"/>
  </p:sldMasterIdLst>
  <p:notesMasterIdLst>
    <p:notesMasterId r:id="rId31"/>
  </p:notesMasterIdLst>
  <p:sldIdLst>
    <p:sldId id="256" r:id="rId30"/>
    <p:sldId id="301" r:id="rId32"/>
    <p:sldId id="300" r:id="rId33"/>
    <p:sldId id="35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91" r:id="rId52"/>
    <p:sldId id="389" r:id="rId53"/>
    <p:sldId id="392" r:id="rId54"/>
    <p:sldId id="388" r:id="rId55"/>
    <p:sldId id="393" r:id="rId56"/>
    <p:sldId id="390" r:id="rId57"/>
    <p:sldId id="297" r:id="rId58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0C3B"/>
    <a:srgbClr val="DDE2E6"/>
    <a:srgbClr val="FFFFFF"/>
    <a:srgbClr val="383EBA"/>
    <a:srgbClr val="3B41BE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134" y="58"/>
      </p:cViewPr>
      <p:guideLst>
        <p:guide orient="horz" pos="2182"/>
        <p:guide pos="380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2" Type="http://schemas.openxmlformats.org/officeDocument/2006/relationships/tags" Target="tags/tag1346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Master" Target="slideMasters/slideMaster5.xml"/><Relationship Id="rId59" Type="http://schemas.openxmlformats.org/officeDocument/2006/relationships/presProps" Target="presProps.xml"/><Relationship Id="rId58" Type="http://schemas.openxmlformats.org/officeDocument/2006/relationships/slide" Target="slides/slide28.xml"/><Relationship Id="rId57" Type="http://schemas.openxmlformats.org/officeDocument/2006/relationships/slide" Target="slides/slide27.xml"/><Relationship Id="rId56" Type="http://schemas.openxmlformats.org/officeDocument/2006/relationships/slide" Target="slides/slide26.xml"/><Relationship Id="rId55" Type="http://schemas.openxmlformats.org/officeDocument/2006/relationships/slide" Target="slides/slide25.xml"/><Relationship Id="rId54" Type="http://schemas.openxmlformats.org/officeDocument/2006/relationships/slide" Target="slides/slide24.xml"/><Relationship Id="rId53" Type="http://schemas.openxmlformats.org/officeDocument/2006/relationships/slide" Target="slides/slide23.xml"/><Relationship Id="rId52" Type="http://schemas.openxmlformats.org/officeDocument/2006/relationships/slide" Target="slides/slide22.xml"/><Relationship Id="rId51" Type="http://schemas.openxmlformats.org/officeDocument/2006/relationships/slide" Target="slides/slide21.xml"/><Relationship Id="rId50" Type="http://schemas.openxmlformats.org/officeDocument/2006/relationships/slide" Target="slides/slide2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9.xml"/><Relationship Id="rId48" Type="http://schemas.openxmlformats.org/officeDocument/2006/relationships/slide" Target="slides/slide18.xml"/><Relationship Id="rId47" Type="http://schemas.openxmlformats.org/officeDocument/2006/relationships/slide" Target="slides/slide17.xml"/><Relationship Id="rId46" Type="http://schemas.openxmlformats.org/officeDocument/2006/relationships/slide" Target="slides/slide16.xml"/><Relationship Id="rId45" Type="http://schemas.openxmlformats.org/officeDocument/2006/relationships/slide" Target="slides/slide15.xml"/><Relationship Id="rId44" Type="http://schemas.openxmlformats.org/officeDocument/2006/relationships/slide" Target="slides/slide14.xml"/><Relationship Id="rId43" Type="http://schemas.openxmlformats.org/officeDocument/2006/relationships/slide" Target="slides/slide13.xml"/><Relationship Id="rId42" Type="http://schemas.openxmlformats.org/officeDocument/2006/relationships/slide" Target="slides/slide12.xml"/><Relationship Id="rId41" Type="http://schemas.openxmlformats.org/officeDocument/2006/relationships/slide" Target="slides/slide11.xml"/><Relationship Id="rId40" Type="http://schemas.openxmlformats.org/officeDocument/2006/relationships/slide" Target="slides/slide1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9.xml"/><Relationship Id="rId38" Type="http://schemas.openxmlformats.org/officeDocument/2006/relationships/slide" Target="slides/slide8.xml"/><Relationship Id="rId37" Type="http://schemas.openxmlformats.org/officeDocument/2006/relationships/slide" Target="slides/slide7.xml"/><Relationship Id="rId36" Type="http://schemas.openxmlformats.org/officeDocument/2006/relationships/slide" Target="slides/slide6.xml"/><Relationship Id="rId35" Type="http://schemas.openxmlformats.org/officeDocument/2006/relationships/slide" Target="slides/slide5.xml"/><Relationship Id="rId34" Type="http://schemas.openxmlformats.org/officeDocument/2006/relationships/slide" Target="slides/slide4.xml"/><Relationship Id="rId33" Type="http://schemas.openxmlformats.org/officeDocument/2006/relationships/slide" Target="slides/slide3.xml"/><Relationship Id="rId32" Type="http://schemas.openxmlformats.org/officeDocument/2006/relationships/slide" Target="slides/slide2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tags" Target="../tags/tag43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tags" Target="../tags/tag444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7" Type="http://schemas.openxmlformats.org/officeDocument/2006/relationships/tags" Target="../tags/tag450.xml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6" Type="http://schemas.openxmlformats.org/officeDocument/2006/relationships/tags" Target="../tags/tag464.xml"/><Relationship Id="rId5" Type="http://schemas.openxmlformats.org/officeDocument/2006/relationships/tags" Target="../tags/tag463.xml"/><Relationship Id="rId4" Type="http://schemas.openxmlformats.org/officeDocument/2006/relationships/tags" Target="../tags/tag462.xml"/><Relationship Id="rId3" Type="http://schemas.openxmlformats.org/officeDocument/2006/relationships/tags" Target="../tags/tag461.xml"/><Relationship Id="rId2" Type="http://schemas.openxmlformats.org/officeDocument/2006/relationships/tags" Target="../tags/tag460.xml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7" Type="http://schemas.openxmlformats.org/officeDocument/2006/relationships/tags" Target="../tags/tag476.xml"/><Relationship Id="rId6" Type="http://schemas.openxmlformats.org/officeDocument/2006/relationships/tags" Target="../tags/tag475.xml"/><Relationship Id="rId5" Type="http://schemas.openxmlformats.org/officeDocument/2006/relationships/tags" Target="../tags/tag474.xml"/><Relationship Id="rId4" Type="http://schemas.openxmlformats.org/officeDocument/2006/relationships/tags" Target="../tags/tag473.xml"/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9" Type="http://schemas.openxmlformats.org/officeDocument/2006/relationships/tags" Target="../tags/tag484.xml"/><Relationship Id="rId8" Type="http://schemas.openxmlformats.org/officeDocument/2006/relationships/tags" Target="../tags/tag483.xml"/><Relationship Id="rId7" Type="http://schemas.openxmlformats.org/officeDocument/2006/relationships/tags" Target="../tags/tag482.xml"/><Relationship Id="rId6" Type="http://schemas.openxmlformats.org/officeDocument/2006/relationships/tags" Target="../tags/tag481.xml"/><Relationship Id="rId5" Type="http://schemas.openxmlformats.org/officeDocument/2006/relationships/tags" Target="../tags/tag480.xml"/><Relationship Id="rId4" Type="http://schemas.openxmlformats.org/officeDocument/2006/relationships/tags" Target="../tags/tag479.xml"/><Relationship Id="rId3" Type="http://schemas.openxmlformats.org/officeDocument/2006/relationships/tags" Target="../tags/tag478.xml"/><Relationship Id="rId2" Type="http://schemas.openxmlformats.org/officeDocument/2006/relationships/tags" Target="../tags/tag477.xml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5" Type="http://schemas.openxmlformats.org/officeDocument/2006/relationships/tags" Target="../tags/tag488.xml"/><Relationship Id="rId4" Type="http://schemas.openxmlformats.org/officeDocument/2006/relationships/tags" Target="../tags/tag487.xml"/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4" Type="http://schemas.openxmlformats.org/officeDocument/2006/relationships/tags" Target="../tags/tag491.xml"/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7" Type="http://schemas.openxmlformats.org/officeDocument/2006/relationships/tags" Target="../tags/tag497.xml"/><Relationship Id="rId6" Type="http://schemas.openxmlformats.org/officeDocument/2006/relationships/tags" Target="../tags/tag496.xml"/><Relationship Id="rId5" Type="http://schemas.openxmlformats.org/officeDocument/2006/relationships/tags" Target="../tags/tag495.xml"/><Relationship Id="rId4" Type="http://schemas.openxmlformats.org/officeDocument/2006/relationships/tags" Target="../tags/tag494.xml"/><Relationship Id="rId3" Type="http://schemas.openxmlformats.org/officeDocument/2006/relationships/tags" Target="../tags/tag493.xml"/><Relationship Id="rId2" Type="http://schemas.openxmlformats.org/officeDocument/2006/relationships/tags" Target="../tags/tag492.xml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6" Type="http://schemas.openxmlformats.org/officeDocument/2006/relationships/tags" Target="../tags/tag502.xml"/><Relationship Id="rId5" Type="http://schemas.openxmlformats.org/officeDocument/2006/relationships/tags" Target="../tags/tag501.xml"/><Relationship Id="rId4" Type="http://schemas.openxmlformats.org/officeDocument/2006/relationships/tags" Target="../tags/tag500.xml"/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tags" Target="../tags/tag506.xml"/><Relationship Id="rId4" Type="http://schemas.openxmlformats.org/officeDocument/2006/relationships/tags" Target="../tags/tag505.xml"/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7" Type="http://schemas.openxmlformats.org/officeDocument/2006/relationships/tags" Target="../tags/tag523.xml"/><Relationship Id="rId6" Type="http://schemas.openxmlformats.org/officeDocument/2006/relationships/tags" Target="../tags/tag522.xml"/><Relationship Id="rId5" Type="http://schemas.openxmlformats.org/officeDocument/2006/relationships/tags" Target="../tags/tag521.xml"/><Relationship Id="rId4" Type="http://schemas.openxmlformats.org/officeDocument/2006/relationships/tags" Target="../tags/tag520.xml"/><Relationship Id="rId3" Type="http://schemas.openxmlformats.org/officeDocument/2006/relationships/tags" Target="../tags/tag519.xml"/><Relationship Id="rId2" Type="http://schemas.openxmlformats.org/officeDocument/2006/relationships/tags" Target="../tags/tag518.xml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9" Type="http://schemas.openxmlformats.org/officeDocument/2006/relationships/tags" Target="../tags/tag531.xml"/><Relationship Id="rId8" Type="http://schemas.openxmlformats.org/officeDocument/2006/relationships/tags" Target="../tags/tag530.xml"/><Relationship Id="rId7" Type="http://schemas.openxmlformats.org/officeDocument/2006/relationships/tags" Target="../tags/tag529.xml"/><Relationship Id="rId6" Type="http://schemas.openxmlformats.org/officeDocument/2006/relationships/tags" Target="../tags/tag528.xml"/><Relationship Id="rId5" Type="http://schemas.openxmlformats.org/officeDocument/2006/relationships/tags" Target="../tags/tag527.xml"/><Relationship Id="rId4" Type="http://schemas.openxmlformats.org/officeDocument/2006/relationships/tags" Target="../tags/tag526.xml"/><Relationship Id="rId3" Type="http://schemas.openxmlformats.org/officeDocument/2006/relationships/tags" Target="../tags/tag525.xml"/><Relationship Id="rId2" Type="http://schemas.openxmlformats.org/officeDocument/2006/relationships/tags" Target="../tags/tag524.xml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5" Type="http://schemas.openxmlformats.org/officeDocument/2006/relationships/tags" Target="../tags/tag535.xml"/><Relationship Id="rId4" Type="http://schemas.openxmlformats.org/officeDocument/2006/relationships/tags" Target="../tags/tag534.xml"/><Relationship Id="rId3" Type="http://schemas.openxmlformats.org/officeDocument/2006/relationships/tags" Target="../tags/tag533.xml"/><Relationship Id="rId2" Type="http://schemas.openxmlformats.org/officeDocument/2006/relationships/tags" Target="../tags/tag532.xml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4" Type="http://schemas.openxmlformats.org/officeDocument/2006/relationships/tags" Target="../tags/tag538.xml"/><Relationship Id="rId3" Type="http://schemas.openxmlformats.org/officeDocument/2006/relationships/tags" Target="../tags/tag537.xml"/><Relationship Id="rId2" Type="http://schemas.openxmlformats.org/officeDocument/2006/relationships/tags" Target="../tags/tag536.xml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7" Type="http://schemas.openxmlformats.org/officeDocument/2006/relationships/tags" Target="../tags/tag544.xml"/><Relationship Id="rId6" Type="http://schemas.openxmlformats.org/officeDocument/2006/relationships/tags" Target="../tags/tag543.xml"/><Relationship Id="rId5" Type="http://schemas.openxmlformats.org/officeDocument/2006/relationships/tags" Target="../tags/tag542.xml"/><Relationship Id="rId4" Type="http://schemas.openxmlformats.org/officeDocument/2006/relationships/tags" Target="../tags/tag541.xml"/><Relationship Id="rId3" Type="http://schemas.openxmlformats.org/officeDocument/2006/relationships/tags" Target="../tags/tag540.xml"/><Relationship Id="rId2" Type="http://schemas.openxmlformats.org/officeDocument/2006/relationships/tags" Target="../tags/tag539.xml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6" Type="http://schemas.openxmlformats.org/officeDocument/2006/relationships/tags" Target="../tags/tag549.xml"/><Relationship Id="rId5" Type="http://schemas.openxmlformats.org/officeDocument/2006/relationships/tags" Target="../tags/tag548.xml"/><Relationship Id="rId4" Type="http://schemas.openxmlformats.org/officeDocument/2006/relationships/tags" Target="../tags/tag547.xml"/><Relationship Id="rId3" Type="http://schemas.openxmlformats.org/officeDocument/2006/relationships/tags" Target="../tags/tag546.xml"/><Relationship Id="rId2" Type="http://schemas.openxmlformats.org/officeDocument/2006/relationships/tags" Target="../tags/tag545.xml"/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7" Type="http://schemas.openxmlformats.org/officeDocument/2006/relationships/tags" Target="../tags/tag570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4" Type="http://schemas.openxmlformats.org/officeDocument/2006/relationships/tags" Target="../tags/tag567.xml"/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tags" Target="../tags/tag578.xml"/><Relationship Id="rId8" Type="http://schemas.openxmlformats.org/officeDocument/2006/relationships/tags" Target="../tags/tag577.xml"/><Relationship Id="rId7" Type="http://schemas.openxmlformats.org/officeDocument/2006/relationships/tags" Target="../tags/tag576.xml"/><Relationship Id="rId6" Type="http://schemas.openxmlformats.org/officeDocument/2006/relationships/tags" Target="../tags/tag575.xml"/><Relationship Id="rId5" Type="http://schemas.openxmlformats.org/officeDocument/2006/relationships/tags" Target="../tags/tag574.xml"/><Relationship Id="rId4" Type="http://schemas.openxmlformats.org/officeDocument/2006/relationships/tags" Target="../tags/tag573.xml"/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5" Type="http://schemas.openxmlformats.org/officeDocument/2006/relationships/tags" Target="../tags/tag582.xml"/><Relationship Id="rId4" Type="http://schemas.openxmlformats.org/officeDocument/2006/relationships/tags" Target="../tags/tag581.xml"/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tags" Target="../tags/tag585.xml"/><Relationship Id="rId3" Type="http://schemas.openxmlformats.org/officeDocument/2006/relationships/tags" Target="../tags/tag584.xml"/><Relationship Id="rId2" Type="http://schemas.openxmlformats.org/officeDocument/2006/relationships/tags" Target="../tags/tag583.xml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7" Type="http://schemas.openxmlformats.org/officeDocument/2006/relationships/tags" Target="../tags/tag591.xml"/><Relationship Id="rId6" Type="http://schemas.openxmlformats.org/officeDocument/2006/relationships/tags" Target="../tags/tag590.xml"/><Relationship Id="rId5" Type="http://schemas.openxmlformats.org/officeDocument/2006/relationships/tags" Target="../tags/tag589.xml"/><Relationship Id="rId4" Type="http://schemas.openxmlformats.org/officeDocument/2006/relationships/tags" Target="../tags/tag588.xml"/><Relationship Id="rId3" Type="http://schemas.openxmlformats.org/officeDocument/2006/relationships/tags" Target="../tags/tag587.xml"/><Relationship Id="rId2" Type="http://schemas.openxmlformats.org/officeDocument/2006/relationships/tags" Target="../tags/tag586.xml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6" Type="http://schemas.openxmlformats.org/officeDocument/2006/relationships/tags" Target="../tags/tag596.xml"/><Relationship Id="rId5" Type="http://schemas.openxmlformats.org/officeDocument/2006/relationships/tags" Target="../tags/tag595.xml"/><Relationship Id="rId4" Type="http://schemas.openxmlformats.org/officeDocument/2006/relationships/tags" Target="../tags/tag594.xml"/><Relationship Id="rId3" Type="http://schemas.openxmlformats.org/officeDocument/2006/relationships/tags" Target="../tags/tag593.xml"/><Relationship Id="rId2" Type="http://schemas.openxmlformats.org/officeDocument/2006/relationships/tags" Target="../tags/tag592.xml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tags" Target="../tags/tag600.xml"/><Relationship Id="rId4" Type="http://schemas.openxmlformats.org/officeDocument/2006/relationships/tags" Target="../tags/tag599.xml"/><Relationship Id="rId3" Type="http://schemas.openxmlformats.org/officeDocument/2006/relationships/tags" Target="../tags/tag598.xml"/><Relationship Id="rId2" Type="http://schemas.openxmlformats.org/officeDocument/2006/relationships/tags" Target="../tags/tag597.xml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6" Type="http://schemas.openxmlformats.org/officeDocument/2006/relationships/tags" Target="../tags/tag605.xml"/><Relationship Id="rId5" Type="http://schemas.openxmlformats.org/officeDocument/2006/relationships/tags" Target="../tags/tag604.xml"/><Relationship Id="rId4" Type="http://schemas.openxmlformats.org/officeDocument/2006/relationships/tags" Target="../tags/tag603.xml"/><Relationship Id="rId3" Type="http://schemas.openxmlformats.org/officeDocument/2006/relationships/tags" Target="../tags/tag602.xml"/><Relationship Id="rId2" Type="http://schemas.openxmlformats.org/officeDocument/2006/relationships/tags" Target="../tags/tag601.xml"/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7" Type="http://schemas.openxmlformats.org/officeDocument/2006/relationships/tags" Target="../tags/tag617.xml"/><Relationship Id="rId6" Type="http://schemas.openxmlformats.org/officeDocument/2006/relationships/tags" Target="../tags/tag616.xml"/><Relationship Id="rId5" Type="http://schemas.openxmlformats.org/officeDocument/2006/relationships/tags" Target="../tags/tag615.xml"/><Relationship Id="rId4" Type="http://schemas.openxmlformats.org/officeDocument/2006/relationships/tags" Target="../tags/tag614.xml"/><Relationship Id="rId3" Type="http://schemas.openxmlformats.org/officeDocument/2006/relationships/tags" Target="../tags/tag613.xml"/><Relationship Id="rId2" Type="http://schemas.openxmlformats.org/officeDocument/2006/relationships/tags" Target="../tags/tag612.xml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9" Type="http://schemas.openxmlformats.org/officeDocument/2006/relationships/tags" Target="../tags/tag625.xml"/><Relationship Id="rId8" Type="http://schemas.openxmlformats.org/officeDocument/2006/relationships/tags" Target="../tags/tag624.xml"/><Relationship Id="rId7" Type="http://schemas.openxmlformats.org/officeDocument/2006/relationships/tags" Target="../tags/tag623.xml"/><Relationship Id="rId6" Type="http://schemas.openxmlformats.org/officeDocument/2006/relationships/tags" Target="../tags/tag622.xml"/><Relationship Id="rId5" Type="http://schemas.openxmlformats.org/officeDocument/2006/relationships/tags" Target="../tags/tag621.xml"/><Relationship Id="rId4" Type="http://schemas.openxmlformats.org/officeDocument/2006/relationships/tags" Target="../tags/tag620.xml"/><Relationship Id="rId3" Type="http://schemas.openxmlformats.org/officeDocument/2006/relationships/tags" Target="../tags/tag619.xml"/><Relationship Id="rId2" Type="http://schemas.openxmlformats.org/officeDocument/2006/relationships/tags" Target="../tags/tag618.xml"/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5" Type="http://schemas.openxmlformats.org/officeDocument/2006/relationships/tags" Target="../tags/tag629.xml"/><Relationship Id="rId4" Type="http://schemas.openxmlformats.org/officeDocument/2006/relationships/tags" Target="../tags/tag628.xml"/><Relationship Id="rId3" Type="http://schemas.openxmlformats.org/officeDocument/2006/relationships/tags" Target="../tags/tag627.xml"/><Relationship Id="rId2" Type="http://schemas.openxmlformats.org/officeDocument/2006/relationships/tags" Target="../tags/tag626.xml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tags" Target="../tags/tag632.xml"/><Relationship Id="rId3" Type="http://schemas.openxmlformats.org/officeDocument/2006/relationships/tags" Target="../tags/tag631.xml"/><Relationship Id="rId2" Type="http://schemas.openxmlformats.org/officeDocument/2006/relationships/tags" Target="../tags/tag630.xml"/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7" Type="http://schemas.openxmlformats.org/officeDocument/2006/relationships/tags" Target="../tags/tag638.xml"/><Relationship Id="rId6" Type="http://schemas.openxmlformats.org/officeDocument/2006/relationships/tags" Target="../tags/tag637.xml"/><Relationship Id="rId5" Type="http://schemas.openxmlformats.org/officeDocument/2006/relationships/tags" Target="../tags/tag636.xml"/><Relationship Id="rId4" Type="http://schemas.openxmlformats.org/officeDocument/2006/relationships/tags" Target="../tags/tag635.xml"/><Relationship Id="rId3" Type="http://schemas.openxmlformats.org/officeDocument/2006/relationships/tags" Target="../tags/tag634.xml"/><Relationship Id="rId2" Type="http://schemas.openxmlformats.org/officeDocument/2006/relationships/tags" Target="../tags/tag633.xml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6" Type="http://schemas.openxmlformats.org/officeDocument/2006/relationships/tags" Target="../tags/tag643.xml"/><Relationship Id="rId5" Type="http://schemas.openxmlformats.org/officeDocument/2006/relationships/tags" Target="../tags/tag642.xml"/><Relationship Id="rId4" Type="http://schemas.openxmlformats.org/officeDocument/2006/relationships/tags" Target="../tags/tag641.xml"/><Relationship Id="rId3" Type="http://schemas.openxmlformats.org/officeDocument/2006/relationships/tags" Target="../tags/tag640.xml"/><Relationship Id="rId2" Type="http://schemas.openxmlformats.org/officeDocument/2006/relationships/tags" Target="../tags/tag639.xml"/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5" Type="http://schemas.openxmlformats.org/officeDocument/2006/relationships/tags" Target="../tags/tag647.xml"/><Relationship Id="rId4" Type="http://schemas.openxmlformats.org/officeDocument/2006/relationships/tags" Target="../tags/tag646.xml"/><Relationship Id="rId3" Type="http://schemas.openxmlformats.org/officeDocument/2006/relationships/tags" Target="../tags/tag645.xml"/><Relationship Id="rId2" Type="http://schemas.openxmlformats.org/officeDocument/2006/relationships/tags" Target="../tags/tag644.xml"/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6" Type="http://schemas.openxmlformats.org/officeDocument/2006/relationships/tags" Target="../tags/tag652.xml"/><Relationship Id="rId5" Type="http://schemas.openxmlformats.org/officeDocument/2006/relationships/tags" Target="../tags/tag651.xml"/><Relationship Id="rId4" Type="http://schemas.openxmlformats.org/officeDocument/2006/relationships/tags" Target="../tags/tag650.xml"/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7" Type="http://schemas.openxmlformats.org/officeDocument/2006/relationships/tags" Target="../tags/tag664.xml"/><Relationship Id="rId6" Type="http://schemas.openxmlformats.org/officeDocument/2006/relationships/tags" Target="../tags/tag663.xml"/><Relationship Id="rId5" Type="http://schemas.openxmlformats.org/officeDocument/2006/relationships/tags" Target="../tags/tag662.xml"/><Relationship Id="rId4" Type="http://schemas.openxmlformats.org/officeDocument/2006/relationships/tags" Target="../tags/tag661.xml"/><Relationship Id="rId3" Type="http://schemas.openxmlformats.org/officeDocument/2006/relationships/tags" Target="../tags/tag660.xml"/><Relationship Id="rId2" Type="http://schemas.openxmlformats.org/officeDocument/2006/relationships/tags" Target="../tags/tag659.xml"/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9" Type="http://schemas.openxmlformats.org/officeDocument/2006/relationships/tags" Target="../tags/tag672.xml"/><Relationship Id="rId8" Type="http://schemas.openxmlformats.org/officeDocument/2006/relationships/tags" Target="../tags/tag671.xml"/><Relationship Id="rId7" Type="http://schemas.openxmlformats.org/officeDocument/2006/relationships/tags" Target="../tags/tag670.xml"/><Relationship Id="rId6" Type="http://schemas.openxmlformats.org/officeDocument/2006/relationships/tags" Target="../tags/tag669.xml"/><Relationship Id="rId5" Type="http://schemas.openxmlformats.org/officeDocument/2006/relationships/tags" Target="../tags/tag668.xml"/><Relationship Id="rId4" Type="http://schemas.openxmlformats.org/officeDocument/2006/relationships/tags" Target="../tags/tag667.xml"/><Relationship Id="rId3" Type="http://schemas.openxmlformats.org/officeDocument/2006/relationships/tags" Target="../tags/tag666.xml"/><Relationship Id="rId2" Type="http://schemas.openxmlformats.org/officeDocument/2006/relationships/tags" Target="../tags/tag665.xml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5" Type="http://schemas.openxmlformats.org/officeDocument/2006/relationships/tags" Target="../tags/tag676.xml"/><Relationship Id="rId4" Type="http://schemas.openxmlformats.org/officeDocument/2006/relationships/tags" Target="../tags/tag675.xml"/><Relationship Id="rId3" Type="http://schemas.openxmlformats.org/officeDocument/2006/relationships/tags" Target="../tags/tag674.xml"/><Relationship Id="rId2" Type="http://schemas.openxmlformats.org/officeDocument/2006/relationships/tags" Target="../tags/tag673.xml"/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4" Type="http://schemas.openxmlformats.org/officeDocument/2006/relationships/tags" Target="../tags/tag679.xml"/><Relationship Id="rId3" Type="http://schemas.openxmlformats.org/officeDocument/2006/relationships/tags" Target="../tags/tag678.xml"/><Relationship Id="rId2" Type="http://schemas.openxmlformats.org/officeDocument/2006/relationships/tags" Target="../tags/tag677.xml"/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7" Type="http://schemas.openxmlformats.org/officeDocument/2006/relationships/tags" Target="../tags/tag685.xml"/><Relationship Id="rId6" Type="http://schemas.openxmlformats.org/officeDocument/2006/relationships/tags" Target="../tags/tag684.xml"/><Relationship Id="rId5" Type="http://schemas.openxmlformats.org/officeDocument/2006/relationships/tags" Target="../tags/tag683.xml"/><Relationship Id="rId4" Type="http://schemas.openxmlformats.org/officeDocument/2006/relationships/tags" Target="../tags/tag682.xml"/><Relationship Id="rId3" Type="http://schemas.openxmlformats.org/officeDocument/2006/relationships/tags" Target="../tags/tag681.xml"/><Relationship Id="rId2" Type="http://schemas.openxmlformats.org/officeDocument/2006/relationships/tags" Target="../tags/tag680.xml"/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6" Type="http://schemas.openxmlformats.org/officeDocument/2006/relationships/tags" Target="../tags/tag690.xml"/><Relationship Id="rId5" Type="http://schemas.openxmlformats.org/officeDocument/2006/relationships/tags" Target="../tags/tag689.xml"/><Relationship Id="rId4" Type="http://schemas.openxmlformats.org/officeDocument/2006/relationships/tags" Target="../tags/tag688.xml"/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5" Type="http://schemas.openxmlformats.org/officeDocument/2006/relationships/tags" Target="../tags/tag694.xml"/><Relationship Id="rId4" Type="http://schemas.openxmlformats.org/officeDocument/2006/relationships/tags" Target="../tags/tag693.xml"/><Relationship Id="rId3" Type="http://schemas.openxmlformats.org/officeDocument/2006/relationships/tags" Target="../tags/tag692.xml"/><Relationship Id="rId2" Type="http://schemas.openxmlformats.org/officeDocument/2006/relationships/tags" Target="../tags/tag691.xml"/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6" Type="http://schemas.openxmlformats.org/officeDocument/2006/relationships/tags" Target="../tags/tag699.xml"/><Relationship Id="rId5" Type="http://schemas.openxmlformats.org/officeDocument/2006/relationships/tags" Target="../tags/tag698.xml"/><Relationship Id="rId4" Type="http://schemas.openxmlformats.org/officeDocument/2006/relationships/tags" Target="../tags/tag697.xml"/><Relationship Id="rId3" Type="http://schemas.openxmlformats.org/officeDocument/2006/relationships/tags" Target="../tags/tag696.xml"/><Relationship Id="rId2" Type="http://schemas.openxmlformats.org/officeDocument/2006/relationships/tags" Target="../tags/tag695.xml"/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7" Type="http://schemas.openxmlformats.org/officeDocument/2006/relationships/tags" Target="../tags/tag711.xml"/><Relationship Id="rId6" Type="http://schemas.openxmlformats.org/officeDocument/2006/relationships/tags" Target="../tags/tag710.xml"/><Relationship Id="rId5" Type="http://schemas.openxmlformats.org/officeDocument/2006/relationships/tags" Target="../tags/tag709.xml"/><Relationship Id="rId4" Type="http://schemas.openxmlformats.org/officeDocument/2006/relationships/tags" Target="../tags/tag708.xml"/><Relationship Id="rId3" Type="http://schemas.openxmlformats.org/officeDocument/2006/relationships/tags" Target="../tags/tag707.xml"/><Relationship Id="rId2" Type="http://schemas.openxmlformats.org/officeDocument/2006/relationships/tags" Target="../tags/tag706.xml"/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9" Type="http://schemas.openxmlformats.org/officeDocument/2006/relationships/tags" Target="../tags/tag719.xml"/><Relationship Id="rId8" Type="http://schemas.openxmlformats.org/officeDocument/2006/relationships/tags" Target="../tags/tag718.xml"/><Relationship Id="rId7" Type="http://schemas.openxmlformats.org/officeDocument/2006/relationships/tags" Target="../tags/tag717.xml"/><Relationship Id="rId6" Type="http://schemas.openxmlformats.org/officeDocument/2006/relationships/tags" Target="../tags/tag716.xml"/><Relationship Id="rId5" Type="http://schemas.openxmlformats.org/officeDocument/2006/relationships/tags" Target="../tags/tag715.xml"/><Relationship Id="rId4" Type="http://schemas.openxmlformats.org/officeDocument/2006/relationships/tags" Target="../tags/tag714.xml"/><Relationship Id="rId3" Type="http://schemas.openxmlformats.org/officeDocument/2006/relationships/tags" Target="../tags/tag713.xml"/><Relationship Id="rId2" Type="http://schemas.openxmlformats.org/officeDocument/2006/relationships/tags" Target="../tags/tag712.xml"/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tags" Target="../tags/tag723.xml"/><Relationship Id="rId4" Type="http://schemas.openxmlformats.org/officeDocument/2006/relationships/tags" Target="../tags/tag722.xml"/><Relationship Id="rId3" Type="http://schemas.openxmlformats.org/officeDocument/2006/relationships/tags" Target="../tags/tag721.xml"/><Relationship Id="rId2" Type="http://schemas.openxmlformats.org/officeDocument/2006/relationships/tags" Target="../tags/tag720.xml"/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tags" Target="../tags/tag726.xml"/><Relationship Id="rId3" Type="http://schemas.openxmlformats.org/officeDocument/2006/relationships/tags" Target="../tags/tag725.xml"/><Relationship Id="rId2" Type="http://schemas.openxmlformats.org/officeDocument/2006/relationships/tags" Target="../tags/tag724.xml"/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7" Type="http://schemas.openxmlformats.org/officeDocument/2006/relationships/tags" Target="../tags/tag732.xml"/><Relationship Id="rId6" Type="http://schemas.openxmlformats.org/officeDocument/2006/relationships/tags" Target="../tags/tag731.xml"/><Relationship Id="rId5" Type="http://schemas.openxmlformats.org/officeDocument/2006/relationships/tags" Target="../tags/tag730.xml"/><Relationship Id="rId4" Type="http://schemas.openxmlformats.org/officeDocument/2006/relationships/tags" Target="../tags/tag729.xml"/><Relationship Id="rId3" Type="http://schemas.openxmlformats.org/officeDocument/2006/relationships/tags" Target="../tags/tag728.xml"/><Relationship Id="rId2" Type="http://schemas.openxmlformats.org/officeDocument/2006/relationships/tags" Target="../tags/tag727.xml"/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6" Type="http://schemas.openxmlformats.org/officeDocument/2006/relationships/tags" Target="../tags/tag737.xml"/><Relationship Id="rId5" Type="http://schemas.openxmlformats.org/officeDocument/2006/relationships/tags" Target="../tags/tag736.xml"/><Relationship Id="rId4" Type="http://schemas.openxmlformats.org/officeDocument/2006/relationships/tags" Target="../tags/tag735.xml"/><Relationship Id="rId3" Type="http://schemas.openxmlformats.org/officeDocument/2006/relationships/tags" Target="../tags/tag734.xml"/><Relationship Id="rId2" Type="http://schemas.openxmlformats.org/officeDocument/2006/relationships/tags" Target="../tags/tag733.xml"/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5" Type="http://schemas.openxmlformats.org/officeDocument/2006/relationships/tags" Target="../tags/tag741.xml"/><Relationship Id="rId4" Type="http://schemas.openxmlformats.org/officeDocument/2006/relationships/tags" Target="../tags/tag740.xml"/><Relationship Id="rId3" Type="http://schemas.openxmlformats.org/officeDocument/2006/relationships/tags" Target="../tags/tag739.xml"/><Relationship Id="rId2" Type="http://schemas.openxmlformats.org/officeDocument/2006/relationships/tags" Target="../tags/tag738.xml"/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6" Type="http://schemas.openxmlformats.org/officeDocument/2006/relationships/tags" Target="../tags/tag746.xml"/><Relationship Id="rId5" Type="http://schemas.openxmlformats.org/officeDocument/2006/relationships/tags" Target="../tags/tag745.xml"/><Relationship Id="rId4" Type="http://schemas.openxmlformats.org/officeDocument/2006/relationships/tags" Target="../tags/tag744.xml"/><Relationship Id="rId3" Type="http://schemas.openxmlformats.org/officeDocument/2006/relationships/tags" Target="../tags/tag743.xml"/><Relationship Id="rId2" Type="http://schemas.openxmlformats.org/officeDocument/2006/relationships/tags" Target="../tags/tag742.xml"/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7" Type="http://schemas.openxmlformats.org/officeDocument/2006/relationships/tags" Target="../tags/tag758.xml"/><Relationship Id="rId6" Type="http://schemas.openxmlformats.org/officeDocument/2006/relationships/tags" Target="../tags/tag757.xml"/><Relationship Id="rId5" Type="http://schemas.openxmlformats.org/officeDocument/2006/relationships/tags" Target="../tags/tag756.xml"/><Relationship Id="rId4" Type="http://schemas.openxmlformats.org/officeDocument/2006/relationships/tags" Target="../tags/tag755.xml"/><Relationship Id="rId3" Type="http://schemas.openxmlformats.org/officeDocument/2006/relationships/tags" Target="../tags/tag754.xml"/><Relationship Id="rId2" Type="http://schemas.openxmlformats.org/officeDocument/2006/relationships/tags" Target="../tags/tag753.xml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9" Type="http://schemas.openxmlformats.org/officeDocument/2006/relationships/tags" Target="../tags/tag766.xml"/><Relationship Id="rId8" Type="http://schemas.openxmlformats.org/officeDocument/2006/relationships/tags" Target="../tags/tag765.xml"/><Relationship Id="rId7" Type="http://schemas.openxmlformats.org/officeDocument/2006/relationships/tags" Target="../tags/tag764.xml"/><Relationship Id="rId6" Type="http://schemas.openxmlformats.org/officeDocument/2006/relationships/tags" Target="../tags/tag763.xml"/><Relationship Id="rId5" Type="http://schemas.openxmlformats.org/officeDocument/2006/relationships/tags" Target="../tags/tag762.xml"/><Relationship Id="rId4" Type="http://schemas.openxmlformats.org/officeDocument/2006/relationships/tags" Target="../tags/tag761.xml"/><Relationship Id="rId3" Type="http://schemas.openxmlformats.org/officeDocument/2006/relationships/tags" Target="../tags/tag760.xml"/><Relationship Id="rId2" Type="http://schemas.openxmlformats.org/officeDocument/2006/relationships/tags" Target="../tags/tag759.xml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5" Type="http://schemas.openxmlformats.org/officeDocument/2006/relationships/tags" Target="../tags/tag770.xml"/><Relationship Id="rId4" Type="http://schemas.openxmlformats.org/officeDocument/2006/relationships/tags" Target="../tags/tag769.xml"/><Relationship Id="rId3" Type="http://schemas.openxmlformats.org/officeDocument/2006/relationships/tags" Target="../tags/tag768.xml"/><Relationship Id="rId2" Type="http://schemas.openxmlformats.org/officeDocument/2006/relationships/tags" Target="../tags/tag767.xml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tags" Target="../tags/tag773.xml"/><Relationship Id="rId3" Type="http://schemas.openxmlformats.org/officeDocument/2006/relationships/tags" Target="../tags/tag772.xml"/><Relationship Id="rId2" Type="http://schemas.openxmlformats.org/officeDocument/2006/relationships/tags" Target="../tags/tag771.xml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7" Type="http://schemas.openxmlformats.org/officeDocument/2006/relationships/tags" Target="../tags/tag779.xml"/><Relationship Id="rId6" Type="http://schemas.openxmlformats.org/officeDocument/2006/relationships/tags" Target="../tags/tag778.xml"/><Relationship Id="rId5" Type="http://schemas.openxmlformats.org/officeDocument/2006/relationships/tags" Target="../tags/tag777.xml"/><Relationship Id="rId4" Type="http://schemas.openxmlformats.org/officeDocument/2006/relationships/tags" Target="../tags/tag776.xml"/><Relationship Id="rId3" Type="http://schemas.openxmlformats.org/officeDocument/2006/relationships/tags" Target="../tags/tag775.xml"/><Relationship Id="rId2" Type="http://schemas.openxmlformats.org/officeDocument/2006/relationships/tags" Target="../tags/tag774.xml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6" Type="http://schemas.openxmlformats.org/officeDocument/2006/relationships/tags" Target="../tags/tag784.xml"/><Relationship Id="rId5" Type="http://schemas.openxmlformats.org/officeDocument/2006/relationships/tags" Target="../tags/tag783.xml"/><Relationship Id="rId4" Type="http://schemas.openxmlformats.org/officeDocument/2006/relationships/tags" Target="../tags/tag782.xml"/><Relationship Id="rId3" Type="http://schemas.openxmlformats.org/officeDocument/2006/relationships/tags" Target="../tags/tag781.xml"/><Relationship Id="rId2" Type="http://schemas.openxmlformats.org/officeDocument/2006/relationships/tags" Target="../tags/tag780.xml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5" Type="http://schemas.openxmlformats.org/officeDocument/2006/relationships/tags" Target="../tags/tag788.xml"/><Relationship Id="rId4" Type="http://schemas.openxmlformats.org/officeDocument/2006/relationships/tags" Target="../tags/tag787.xml"/><Relationship Id="rId3" Type="http://schemas.openxmlformats.org/officeDocument/2006/relationships/tags" Target="../tags/tag786.xml"/><Relationship Id="rId2" Type="http://schemas.openxmlformats.org/officeDocument/2006/relationships/tags" Target="../tags/tag785.xml"/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6" Type="http://schemas.openxmlformats.org/officeDocument/2006/relationships/tags" Target="../tags/tag793.xml"/><Relationship Id="rId5" Type="http://schemas.openxmlformats.org/officeDocument/2006/relationships/tags" Target="../tags/tag792.xml"/><Relationship Id="rId4" Type="http://schemas.openxmlformats.org/officeDocument/2006/relationships/tags" Target="../tags/tag791.xml"/><Relationship Id="rId3" Type="http://schemas.openxmlformats.org/officeDocument/2006/relationships/tags" Target="../tags/tag790.xml"/><Relationship Id="rId2" Type="http://schemas.openxmlformats.org/officeDocument/2006/relationships/tags" Target="../tags/tag789.xml"/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7" Type="http://schemas.openxmlformats.org/officeDocument/2006/relationships/tags" Target="../tags/tag805.xml"/><Relationship Id="rId6" Type="http://schemas.openxmlformats.org/officeDocument/2006/relationships/tags" Target="../tags/tag804.xml"/><Relationship Id="rId5" Type="http://schemas.openxmlformats.org/officeDocument/2006/relationships/tags" Target="../tags/tag803.xml"/><Relationship Id="rId4" Type="http://schemas.openxmlformats.org/officeDocument/2006/relationships/tags" Target="../tags/tag802.xml"/><Relationship Id="rId3" Type="http://schemas.openxmlformats.org/officeDocument/2006/relationships/tags" Target="../tags/tag801.xml"/><Relationship Id="rId2" Type="http://schemas.openxmlformats.org/officeDocument/2006/relationships/tags" Target="../tags/tag800.xml"/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9" Type="http://schemas.openxmlformats.org/officeDocument/2006/relationships/tags" Target="../tags/tag813.xml"/><Relationship Id="rId8" Type="http://schemas.openxmlformats.org/officeDocument/2006/relationships/tags" Target="../tags/tag812.xml"/><Relationship Id="rId7" Type="http://schemas.openxmlformats.org/officeDocument/2006/relationships/tags" Target="../tags/tag811.xml"/><Relationship Id="rId6" Type="http://schemas.openxmlformats.org/officeDocument/2006/relationships/tags" Target="../tags/tag810.xml"/><Relationship Id="rId5" Type="http://schemas.openxmlformats.org/officeDocument/2006/relationships/tags" Target="../tags/tag809.xml"/><Relationship Id="rId4" Type="http://schemas.openxmlformats.org/officeDocument/2006/relationships/tags" Target="../tags/tag808.xml"/><Relationship Id="rId3" Type="http://schemas.openxmlformats.org/officeDocument/2006/relationships/tags" Target="../tags/tag807.xml"/><Relationship Id="rId2" Type="http://schemas.openxmlformats.org/officeDocument/2006/relationships/tags" Target="../tags/tag806.xml"/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5" Type="http://schemas.openxmlformats.org/officeDocument/2006/relationships/tags" Target="../tags/tag817.xml"/><Relationship Id="rId4" Type="http://schemas.openxmlformats.org/officeDocument/2006/relationships/tags" Target="../tags/tag816.xml"/><Relationship Id="rId3" Type="http://schemas.openxmlformats.org/officeDocument/2006/relationships/tags" Target="../tags/tag815.xml"/><Relationship Id="rId2" Type="http://schemas.openxmlformats.org/officeDocument/2006/relationships/tags" Target="../tags/tag814.xml"/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4" Type="http://schemas.openxmlformats.org/officeDocument/2006/relationships/tags" Target="../tags/tag820.xml"/><Relationship Id="rId3" Type="http://schemas.openxmlformats.org/officeDocument/2006/relationships/tags" Target="../tags/tag819.xml"/><Relationship Id="rId2" Type="http://schemas.openxmlformats.org/officeDocument/2006/relationships/tags" Target="../tags/tag818.xml"/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7" Type="http://schemas.openxmlformats.org/officeDocument/2006/relationships/tags" Target="../tags/tag826.xml"/><Relationship Id="rId6" Type="http://schemas.openxmlformats.org/officeDocument/2006/relationships/tags" Target="../tags/tag825.xml"/><Relationship Id="rId5" Type="http://schemas.openxmlformats.org/officeDocument/2006/relationships/tags" Target="../tags/tag824.xml"/><Relationship Id="rId4" Type="http://schemas.openxmlformats.org/officeDocument/2006/relationships/tags" Target="../tags/tag823.xml"/><Relationship Id="rId3" Type="http://schemas.openxmlformats.org/officeDocument/2006/relationships/tags" Target="../tags/tag822.xml"/><Relationship Id="rId2" Type="http://schemas.openxmlformats.org/officeDocument/2006/relationships/tags" Target="../tags/tag821.xml"/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6" Type="http://schemas.openxmlformats.org/officeDocument/2006/relationships/tags" Target="../tags/tag831.xml"/><Relationship Id="rId5" Type="http://schemas.openxmlformats.org/officeDocument/2006/relationships/tags" Target="../tags/tag830.xml"/><Relationship Id="rId4" Type="http://schemas.openxmlformats.org/officeDocument/2006/relationships/tags" Target="../tags/tag829.xml"/><Relationship Id="rId3" Type="http://schemas.openxmlformats.org/officeDocument/2006/relationships/tags" Target="../tags/tag828.xml"/><Relationship Id="rId2" Type="http://schemas.openxmlformats.org/officeDocument/2006/relationships/tags" Target="../tags/tag827.xml"/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5" Type="http://schemas.openxmlformats.org/officeDocument/2006/relationships/tags" Target="../tags/tag835.xml"/><Relationship Id="rId4" Type="http://schemas.openxmlformats.org/officeDocument/2006/relationships/tags" Target="../tags/tag834.xml"/><Relationship Id="rId3" Type="http://schemas.openxmlformats.org/officeDocument/2006/relationships/tags" Target="../tags/tag833.xml"/><Relationship Id="rId2" Type="http://schemas.openxmlformats.org/officeDocument/2006/relationships/tags" Target="../tags/tag832.xml"/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6" Type="http://schemas.openxmlformats.org/officeDocument/2006/relationships/tags" Target="../tags/tag840.xml"/><Relationship Id="rId5" Type="http://schemas.openxmlformats.org/officeDocument/2006/relationships/tags" Target="../tags/tag839.xml"/><Relationship Id="rId4" Type="http://schemas.openxmlformats.org/officeDocument/2006/relationships/tags" Target="../tags/tag838.xml"/><Relationship Id="rId3" Type="http://schemas.openxmlformats.org/officeDocument/2006/relationships/tags" Target="../tags/tag837.xml"/><Relationship Id="rId2" Type="http://schemas.openxmlformats.org/officeDocument/2006/relationships/tags" Target="../tags/tag836.xml"/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7" Type="http://schemas.openxmlformats.org/officeDocument/2006/relationships/tags" Target="../tags/tag852.xml"/><Relationship Id="rId6" Type="http://schemas.openxmlformats.org/officeDocument/2006/relationships/tags" Target="../tags/tag851.xml"/><Relationship Id="rId5" Type="http://schemas.openxmlformats.org/officeDocument/2006/relationships/tags" Target="../tags/tag850.xml"/><Relationship Id="rId4" Type="http://schemas.openxmlformats.org/officeDocument/2006/relationships/tags" Target="../tags/tag849.xml"/><Relationship Id="rId3" Type="http://schemas.openxmlformats.org/officeDocument/2006/relationships/tags" Target="../tags/tag848.xml"/><Relationship Id="rId2" Type="http://schemas.openxmlformats.org/officeDocument/2006/relationships/tags" Target="../tags/tag847.xml"/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9" Type="http://schemas.openxmlformats.org/officeDocument/2006/relationships/tags" Target="../tags/tag860.xml"/><Relationship Id="rId8" Type="http://schemas.openxmlformats.org/officeDocument/2006/relationships/tags" Target="../tags/tag859.xml"/><Relationship Id="rId7" Type="http://schemas.openxmlformats.org/officeDocument/2006/relationships/tags" Target="../tags/tag858.xml"/><Relationship Id="rId6" Type="http://schemas.openxmlformats.org/officeDocument/2006/relationships/tags" Target="../tags/tag857.xml"/><Relationship Id="rId5" Type="http://schemas.openxmlformats.org/officeDocument/2006/relationships/tags" Target="../tags/tag856.xml"/><Relationship Id="rId4" Type="http://schemas.openxmlformats.org/officeDocument/2006/relationships/tags" Target="../tags/tag855.xml"/><Relationship Id="rId3" Type="http://schemas.openxmlformats.org/officeDocument/2006/relationships/tags" Target="../tags/tag854.xml"/><Relationship Id="rId2" Type="http://schemas.openxmlformats.org/officeDocument/2006/relationships/tags" Target="../tags/tag853.xml"/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5" Type="http://schemas.openxmlformats.org/officeDocument/2006/relationships/tags" Target="../tags/tag864.xml"/><Relationship Id="rId4" Type="http://schemas.openxmlformats.org/officeDocument/2006/relationships/tags" Target="../tags/tag863.xml"/><Relationship Id="rId3" Type="http://schemas.openxmlformats.org/officeDocument/2006/relationships/tags" Target="../tags/tag862.xml"/><Relationship Id="rId2" Type="http://schemas.openxmlformats.org/officeDocument/2006/relationships/tags" Target="../tags/tag861.xml"/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4" Type="http://schemas.openxmlformats.org/officeDocument/2006/relationships/tags" Target="../tags/tag867.xml"/><Relationship Id="rId3" Type="http://schemas.openxmlformats.org/officeDocument/2006/relationships/tags" Target="../tags/tag866.xml"/><Relationship Id="rId2" Type="http://schemas.openxmlformats.org/officeDocument/2006/relationships/tags" Target="../tags/tag865.xml"/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7" Type="http://schemas.openxmlformats.org/officeDocument/2006/relationships/tags" Target="../tags/tag873.xml"/><Relationship Id="rId6" Type="http://schemas.openxmlformats.org/officeDocument/2006/relationships/tags" Target="../tags/tag872.xml"/><Relationship Id="rId5" Type="http://schemas.openxmlformats.org/officeDocument/2006/relationships/tags" Target="../tags/tag871.xml"/><Relationship Id="rId4" Type="http://schemas.openxmlformats.org/officeDocument/2006/relationships/tags" Target="../tags/tag870.xml"/><Relationship Id="rId3" Type="http://schemas.openxmlformats.org/officeDocument/2006/relationships/tags" Target="../tags/tag869.xml"/><Relationship Id="rId2" Type="http://schemas.openxmlformats.org/officeDocument/2006/relationships/tags" Target="../tags/tag868.xml"/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6" Type="http://schemas.openxmlformats.org/officeDocument/2006/relationships/tags" Target="../tags/tag878.xml"/><Relationship Id="rId5" Type="http://schemas.openxmlformats.org/officeDocument/2006/relationships/tags" Target="../tags/tag877.xml"/><Relationship Id="rId4" Type="http://schemas.openxmlformats.org/officeDocument/2006/relationships/tags" Target="../tags/tag876.xml"/><Relationship Id="rId3" Type="http://schemas.openxmlformats.org/officeDocument/2006/relationships/tags" Target="../tags/tag875.xml"/><Relationship Id="rId2" Type="http://schemas.openxmlformats.org/officeDocument/2006/relationships/tags" Target="../tags/tag874.xml"/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5" Type="http://schemas.openxmlformats.org/officeDocument/2006/relationships/tags" Target="../tags/tag882.xml"/><Relationship Id="rId4" Type="http://schemas.openxmlformats.org/officeDocument/2006/relationships/tags" Target="../tags/tag881.xml"/><Relationship Id="rId3" Type="http://schemas.openxmlformats.org/officeDocument/2006/relationships/tags" Target="../tags/tag880.xml"/><Relationship Id="rId2" Type="http://schemas.openxmlformats.org/officeDocument/2006/relationships/tags" Target="../tags/tag879.xml"/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6" Type="http://schemas.openxmlformats.org/officeDocument/2006/relationships/tags" Target="../tags/tag887.xml"/><Relationship Id="rId5" Type="http://schemas.openxmlformats.org/officeDocument/2006/relationships/tags" Target="../tags/tag886.xml"/><Relationship Id="rId4" Type="http://schemas.openxmlformats.org/officeDocument/2006/relationships/tags" Target="../tags/tag885.xml"/><Relationship Id="rId3" Type="http://schemas.openxmlformats.org/officeDocument/2006/relationships/tags" Target="../tags/tag884.xml"/><Relationship Id="rId2" Type="http://schemas.openxmlformats.org/officeDocument/2006/relationships/tags" Target="../tags/tag883.xml"/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7" Type="http://schemas.openxmlformats.org/officeDocument/2006/relationships/tags" Target="../tags/tag899.xml"/><Relationship Id="rId6" Type="http://schemas.openxmlformats.org/officeDocument/2006/relationships/tags" Target="../tags/tag898.xml"/><Relationship Id="rId5" Type="http://schemas.openxmlformats.org/officeDocument/2006/relationships/tags" Target="../tags/tag897.xml"/><Relationship Id="rId4" Type="http://schemas.openxmlformats.org/officeDocument/2006/relationships/tags" Target="../tags/tag896.xml"/><Relationship Id="rId3" Type="http://schemas.openxmlformats.org/officeDocument/2006/relationships/tags" Target="../tags/tag895.xml"/><Relationship Id="rId2" Type="http://schemas.openxmlformats.org/officeDocument/2006/relationships/tags" Target="../tags/tag894.xml"/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9" Type="http://schemas.openxmlformats.org/officeDocument/2006/relationships/tags" Target="../tags/tag907.xml"/><Relationship Id="rId8" Type="http://schemas.openxmlformats.org/officeDocument/2006/relationships/tags" Target="../tags/tag906.xml"/><Relationship Id="rId7" Type="http://schemas.openxmlformats.org/officeDocument/2006/relationships/tags" Target="../tags/tag905.xml"/><Relationship Id="rId6" Type="http://schemas.openxmlformats.org/officeDocument/2006/relationships/tags" Target="../tags/tag904.xml"/><Relationship Id="rId5" Type="http://schemas.openxmlformats.org/officeDocument/2006/relationships/tags" Target="../tags/tag903.xml"/><Relationship Id="rId4" Type="http://schemas.openxmlformats.org/officeDocument/2006/relationships/tags" Target="../tags/tag902.xml"/><Relationship Id="rId3" Type="http://schemas.openxmlformats.org/officeDocument/2006/relationships/tags" Target="../tags/tag901.xml"/><Relationship Id="rId2" Type="http://schemas.openxmlformats.org/officeDocument/2006/relationships/tags" Target="../tags/tag900.xml"/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5" Type="http://schemas.openxmlformats.org/officeDocument/2006/relationships/tags" Target="../tags/tag911.xml"/><Relationship Id="rId4" Type="http://schemas.openxmlformats.org/officeDocument/2006/relationships/tags" Target="../tags/tag910.xml"/><Relationship Id="rId3" Type="http://schemas.openxmlformats.org/officeDocument/2006/relationships/tags" Target="../tags/tag909.xml"/><Relationship Id="rId2" Type="http://schemas.openxmlformats.org/officeDocument/2006/relationships/tags" Target="../tags/tag908.xml"/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4" Type="http://schemas.openxmlformats.org/officeDocument/2006/relationships/tags" Target="../tags/tag914.xml"/><Relationship Id="rId3" Type="http://schemas.openxmlformats.org/officeDocument/2006/relationships/tags" Target="../tags/tag913.xml"/><Relationship Id="rId2" Type="http://schemas.openxmlformats.org/officeDocument/2006/relationships/tags" Target="../tags/tag912.xml"/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7" Type="http://schemas.openxmlformats.org/officeDocument/2006/relationships/tags" Target="../tags/tag920.xml"/><Relationship Id="rId6" Type="http://schemas.openxmlformats.org/officeDocument/2006/relationships/tags" Target="../tags/tag919.xml"/><Relationship Id="rId5" Type="http://schemas.openxmlformats.org/officeDocument/2006/relationships/tags" Target="../tags/tag918.xml"/><Relationship Id="rId4" Type="http://schemas.openxmlformats.org/officeDocument/2006/relationships/tags" Target="../tags/tag917.xml"/><Relationship Id="rId3" Type="http://schemas.openxmlformats.org/officeDocument/2006/relationships/tags" Target="../tags/tag916.xml"/><Relationship Id="rId2" Type="http://schemas.openxmlformats.org/officeDocument/2006/relationships/tags" Target="../tags/tag915.xml"/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6" Type="http://schemas.openxmlformats.org/officeDocument/2006/relationships/tags" Target="../tags/tag925.xml"/><Relationship Id="rId5" Type="http://schemas.openxmlformats.org/officeDocument/2006/relationships/tags" Target="../tags/tag924.xml"/><Relationship Id="rId4" Type="http://schemas.openxmlformats.org/officeDocument/2006/relationships/tags" Target="../tags/tag923.xml"/><Relationship Id="rId3" Type="http://schemas.openxmlformats.org/officeDocument/2006/relationships/tags" Target="../tags/tag922.xml"/><Relationship Id="rId2" Type="http://schemas.openxmlformats.org/officeDocument/2006/relationships/tags" Target="../tags/tag921.xml"/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5" Type="http://schemas.openxmlformats.org/officeDocument/2006/relationships/tags" Target="../tags/tag929.xml"/><Relationship Id="rId4" Type="http://schemas.openxmlformats.org/officeDocument/2006/relationships/tags" Target="../tags/tag928.xml"/><Relationship Id="rId3" Type="http://schemas.openxmlformats.org/officeDocument/2006/relationships/tags" Target="../tags/tag927.xml"/><Relationship Id="rId2" Type="http://schemas.openxmlformats.org/officeDocument/2006/relationships/tags" Target="../tags/tag926.xml"/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6" Type="http://schemas.openxmlformats.org/officeDocument/2006/relationships/tags" Target="../tags/tag934.xml"/><Relationship Id="rId5" Type="http://schemas.openxmlformats.org/officeDocument/2006/relationships/tags" Target="../tags/tag933.xml"/><Relationship Id="rId4" Type="http://schemas.openxmlformats.org/officeDocument/2006/relationships/tags" Target="../tags/tag932.xml"/><Relationship Id="rId3" Type="http://schemas.openxmlformats.org/officeDocument/2006/relationships/tags" Target="../tags/tag931.xml"/><Relationship Id="rId2" Type="http://schemas.openxmlformats.org/officeDocument/2006/relationships/tags" Target="../tags/tag930.xml"/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7" Type="http://schemas.openxmlformats.org/officeDocument/2006/relationships/tags" Target="../tags/tag946.xml"/><Relationship Id="rId6" Type="http://schemas.openxmlformats.org/officeDocument/2006/relationships/tags" Target="../tags/tag945.xml"/><Relationship Id="rId5" Type="http://schemas.openxmlformats.org/officeDocument/2006/relationships/tags" Target="../tags/tag944.xml"/><Relationship Id="rId4" Type="http://schemas.openxmlformats.org/officeDocument/2006/relationships/tags" Target="../tags/tag943.xml"/><Relationship Id="rId3" Type="http://schemas.openxmlformats.org/officeDocument/2006/relationships/tags" Target="../tags/tag942.xml"/><Relationship Id="rId2" Type="http://schemas.openxmlformats.org/officeDocument/2006/relationships/tags" Target="../tags/tag941.xml"/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9" Type="http://schemas.openxmlformats.org/officeDocument/2006/relationships/tags" Target="../tags/tag954.xml"/><Relationship Id="rId8" Type="http://schemas.openxmlformats.org/officeDocument/2006/relationships/tags" Target="../tags/tag953.xml"/><Relationship Id="rId7" Type="http://schemas.openxmlformats.org/officeDocument/2006/relationships/tags" Target="../tags/tag952.xml"/><Relationship Id="rId6" Type="http://schemas.openxmlformats.org/officeDocument/2006/relationships/tags" Target="../tags/tag951.xml"/><Relationship Id="rId5" Type="http://schemas.openxmlformats.org/officeDocument/2006/relationships/tags" Target="../tags/tag950.xml"/><Relationship Id="rId4" Type="http://schemas.openxmlformats.org/officeDocument/2006/relationships/tags" Target="../tags/tag949.xml"/><Relationship Id="rId3" Type="http://schemas.openxmlformats.org/officeDocument/2006/relationships/tags" Target="../tags/tag948.xml"/><Relationship Id="rId2" Type="http://schemas.openxmlformats.org/officeDocument/2006/relationships/tags" Target="../tags/tag947.xml"/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5" Type="http://schemas.openxmlformats.org/officeDocument/2006/relationships/tags" Target="../tags/tag958.xml"/><Relationship Id="rId4" Type="http://schemas.openxmlformats.org/officeDocument/2006/relationships/tags" Target="../tags/tag957.xml"/><Relationship Id="rId3" Type="http://schemas.openxmlformats.org/officeDocument/2006/relationships/tags" Target="../tags/tag956.xml"/><Relationship Id="rId2" Type="http://schemas.openxmlformats.org/officeDocument/2006/relationships/tags" Target="../tags/tag955.xml"/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4" Type="http://schemas.openxmlformats.org/officeDocument/2006/relationships/tags" Target="../tags/tag961.xml"/><Relationship Id="rId3" Type="http://schemas.openxmlformats.org/officeDocument/2006/relationships/tags" Target="../tags/tag960.xml"/><Relationship Id="rId2" Type="http://schemas.openxmlformats.org/officeDocument/2006/relationships/tags" Target="../tags/tag959.xml"/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7" Type="http://schemas.openxmlformats.org/officeDocument/2006/relationships/tags" Target="../tags/tag967.xml"/><Relationship Id="rId6" Type="http://schemas.openxmlformats.org/officeDocument/2006/relationships/tags" Target="../tags/tag966.xml"/><Relationship Id="rId5" Type="http://schemas.openxmlformats.org/officeDocument/2006/relationships/tags" Target="../tags/tag965.xml"/><Relationship Id="rId4" Type="http://schemas.openxmlformats.org/officeDocument/2006/relationships/tags" Target="../tags/tag964.xml"/><Relationship Id="rId3" Type="http://schemas.openxmlformats.org/officeDocument/2006/relationships/tags" Target="../tags/tag963.xml"/><Relationship Id="rId2" Type="http://schemas.openxmlformats.org/officeDocument/2006/relationships/tags" Target="../tags/tag962.xml"/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6" Type="http://schemas.openxmlformats.org/officeDocument/2006/relationships/tags" Target="../tags/tag972.xml"/><Relationship Id="rId5" Type="http://schemas.openxmlformats.org/officeDocument/2006/relationships/tags" Target="../tags/tag971.xml"/><Relationship Id="rId4" Type="http://schemas.openxmlformats.org/officeDocument/2006/relationships/tags" Target="../tags/tag970.xml"/><Relationship Id="rId3" Type="http://schemas.openxmlformats.org/officeDocument/2006/relationships/tags" Target="../tags/tag969.xml"/><Relationship Id="rId2" Type="http://schemas.openxmlformats.org/officeDocument/2006/relationships/tags" Target="../tags/tag968.xml"/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5" Type="http://schemas.openxmlformats.org/officeDocument/2006/relationships/tags" Target="../tags/tag976.xml"/><Relationship Id="rId4" Type="http://schemas.openxmlformats.org/officeDocument/2006/relationships/tags" Target="../tags/tag975.xml"/><Relationship Id="rId3" Type="http://schemas.openxmlformats.org/officeDocument/2006/relationships/tags" Target="../tags/tag974.xml"/><Relationship Id="rId2" Type="http://schemas.openxmlformats.org/officeDocument/2006/relationships/tags" Target="../tags/tag973.xml"/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6" Type="http://schemas.openxmlformats.org/officeDocument/2006/relationships/tags" Target="../tags/tag981.xml"/><Relationship Id="rId5" Type="http://schemas.openxmlformats.org/officeDocument/2006/relationships/tags" Target="../tags/tag980.xml"/><Relationship Id="rId4" Type="http://schemas.openxmlformats.org/officeDocument/2006/relationships/tags" Target="../tags/tag979.xml"/><Relationship Id="rId3" Type="http://schemas.openxmlformats.org/officeDocument/2006/relationships/tags" Target="../tags/tag978.xml"/><Relationship Id="rId2" Type="http://schemas.openxmlformats.org/officeDocument/2006/relationships/tags" Target="../tags/tag977.xml"/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7" Type="http://schemas.openxmlformats.org/officeDocument/2006/relationships/tags" Target="../tags/tag993.xml"/><Relationship Id="rId6" Type="http://schemas.openxmlformats.org/officeDocument/2006/relationships/tags" Target="../tags/tag992.xml"/><Relationship Id="rId5" Type="http://schemas.openxmlformats.org/officeDocument/2006/relationships/tags" Target="../tags/tag991.xml"/><Relationship Id="rId4" Type="http://schemas.openxmlformats.org/officeDocument/2006/relationships/tags" Target="../tags/tag990.xml"/><Relationship Id="rId3" Type="http://schemas.openxmlformats.org/officeDocument/2006/relationships/tags" Target="../tags/tag989.xml"/><Relationship Id="rId2" Type="http://schemas.openxmlformats.org/officeDocument/2006/relationships/tags" Target="../tags/tag988.xml"/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9" Type="http://schemas.openxmlformats.org/officeDocument/2006/relationships/tags" Target="../tags/tag1001.xml"/><Relationship Id="rId8" Type="http://schemas.openxmlformats.org/officeDocument/2006/relationships/tags" Target="../tags/tag1000.xml"/><Relationship Id="rId7" Type="http://schemas.openxmlformats.org/officeDocument/2006/relationships/tags" Target="../tags/tag999.xml"/><Relationship Id="rId6" Type="http://schemas.openxmlformats.org/officeDocument/2006/relationships/tags" Target="../tags/tag998.xml"/><Relationship Id="rId5" Type="http://schemas.openxmlformats.org/officeDocument/2006/relationships/tags" Target="../tags/tag997.xml"/><Relationship Id="rId4" Type="http://schemas.openxmlformats.org/officeDocument/2006/relationships/tags" Target="../tags/tag996.xml"/><Relationship Id="rId3" Type="http://schemas.openxmlformats.org/officeDocument/2006/relationships/tags" Target="../tags/tag995.xml"/><Relationship Id="rId2" Type="http://schemas.openxmlformats.org/officeDocument/2006/relationships/tags" Target="../tags/tag994.xml"/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5" Type="http://schemas.openxmlformats.org/officeDocument/2006/relationships/tags" Target="../tags/tag1005.xml"/><Relationship Id="rId4" Type="http://schemas.openxmlformats.org/officeDocument/2006/relationships/tags" Target="../tags/tag1004.xml"/><Relationship Id="rId3" Type="http://schemas.openxmlformats.org/officeDocument/2006/relationships/tags" Target="../tags/tag1003.xml"/><Relationship Id="rId2" Type="http://schemas.openxmlformats.org/officeDocument/2006/relationships/tags" Target="../tags/tag1002.xml"/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4" Type="http://schemas.openxmlformats.org/officeDocument/2006/relationships/tags" Target="../tags/tag1008.xml"/><Relationship Id="rId3" Type="http://schemas.openxmlformats.org/officeDocument/2006/relationships/tags" Target="../tags/tag1007.xml"/><Relationship Id="rId2" Type="http://schemas.openxmlformats.org/officeDocument/2006/relationships/tags" Target="../tags/tag1006.xml"/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7" Type="http://schemas.openxmlformats.org/officeDocument/2006/relationships/tags" Target="../tags/tag1014.xml"/><Relationship Id="rId6" Type="http://schemas.openxmlformats.org/officeDocument/2006/relationships/tags" Target="../tags/tag1013.xml"/><Relationship Id="rId5" Type="http://schemas.openxmlformats.org/officeDocument/2006/relationships/tags" Target="../tags/tag1012.xml"/><Relationship Id="rId4" Type="http://schemas.openxmlformats.org/officeDocument/2006/relationships/tags" Target="../tags/tag1011.xml"/><Relationship Id="rId3" Type="http://schemas.openxmlformats.org/officeDocument/2006/relationships/tags" Target="../tags/tag1010.xml"/><Relationship Id="rId2" Type="http://schemas.openxmlformats.org/officeDocument/2006/relationships/tags" Target="../tags/tag1009.xml"/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6" Type="http://schemas.openxmlformats.org/officeDocument/2006/relationships/tags" Target="../tags/tag1019.xml"/><Relationship Id="rId5" Type="http://schemas.openxmlformats.org/officeDocument/2006/relationships/tags" Target="../tags/tag1018.xml"/><Relationship Id="rId4" Type="http://schemas.openxmlformats.org/officeDocument/2006/relationships/tags" Target="../tags/tag1017.xml"/><Relationship Id="rId3" Type="http://schemas.openxmlformats.org/officeDocument/2006/relationships/tags" Target="../tags/tag1016.xml"/><Relationship Id="rId2" Type="http://schemas.openxmlformats.org/officeDocument/2006/relationships/tags" Target="../tags/tag1015.xml"/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5" Type="http://schemas.openxmlformats.org/officeDocument/2006/relationships/tags" Target="../tags/tag1023.xml"/><Relationship Id="rId4" Type="http://schemas.openxmlformats.org/officeDocument/2006/relationships/tags" Target="../tags/tag1022.xml"/><Relationship Id="rId3" Type="http://schemas.openxmlformats.org/officeDocument/2006/relationships/tags" Target="../tags/tag1021.xml"/><Relationship Id="rId2" Type="http://schemas.openxmlformats.org/officeDocument/2006/relationships/tags" Target="../tags/tag1020.xml"/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6" Type="http://schemas.openxmlformats.org/officeDocument/2006/relationships/tags" Target="../tags/tag1028.xml"/><Relationship Id="rId5" Type="http://schemas.openxmlformats.org/officeDocument/2006/relationships/tags" Target="../tags/tag1027.xml"/><Relationship Id="rId4" Type="http://schemas.openxmlformats.org/officeDocument/2006/relationships/tags" Target="../tags/tag1026.xml"/><Relationship Id="rId3" Type="http://schemas.openxmlformats.org/officeDocument/2006/relationships/tags" Target="../tags/tag1025.xml"/><Relationship Id="rId2" Type="http://schemas.openxmlformats.org/officeDocument/2006/relationships/tags" Target="../tags/tag1024.xml"/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7" Type="http://schemas.openxmlformats.org/officeDocument/2006/relationships/tags" Target="../tags/tag1040.xml"/><Relationship Id="rId6" Type="http://schemas.openxmlformats.org/officeDocument/2006/relationships/tags" Target="../tags/tag1039.xml"/><Relationship Id="rId5" Type="http://schemas.openxmlformats.org/officeDocument/2006/relationships/tags" Target="../tags/tag1038.xml"/><Relationship Id="rId4" Type="http://schemas.openxmlformats.org/officeDocument/2006/relationships/tags" Target="../tags/tag1037.xml"/><Relationship Id="rId3" Type="http://schemas.openxmlformats.org/officeDocument/2006/relationships/tags" Target="../tags/tag1036.xml"/><Relationship Id="rId2" Type="http://schemas.openxmlformats.org/officeDocument/2006/relationships/tags" Target="../tags/tag1035.xml"/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9" Type="http://schemas.openxmlformats.org/officeDocument/2006/relationships/tags" Target="../tags/tag1048.xml"/><Relationship Id="rId8" Type="http://schemas.openxmlformats.org/officeDocument/2006/relationships/tags" Target="../tags/tag1047.xml"/><Relationship Id="rId7" Type="http://schemas.openxmlformats.org/officeDocument/2006/relationships/tags" Target="../tags/tag1046.xml"/><Relationship Id="rId6" Type="http://schemas.openxmlformats.org/officeDocument/2006/relationships/tags" Target="../tags/tag1045.xml"/><Relationship Id="rId5" Type="http://schemas.openxmlformats.org/officeDocument/2006/relationships/tags" Target="../tags/tag1044.xml"/><Relationship Id="rId4" Type="http://schemas.openxmlformats.org/officeDocument/2006/relationships/tags" Target="../tags/tag1043.xml"/><Relationship Id="rId3" Type="http://schemas.openxmlformats.org/officeDocument/2006/relationships/tags" Target="../tags/tag1042.xml"/><Relationship Id="rId2" Type="http://schemas.openxmlformats.org/officeDocument/2006/relationships/tags" Target="../tags/tag1041.xml"/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5" Type="http://schemas.openxmlformats.org/officeDocument/2006/relationships/tags" Target="../tags/tag1052.xml"/><Relationship Id="rId4" Type="http://schemas.openxmlformats.org/officeDocument/2006/relationships/tags" Target="../tags/tag1051.xml"/><Relationship Id="rId3" Type="http://schemas.openxmlformats.org/officeDocument/2006/relationships/tags" Target="../tags/tag1050.xml"/><Relationship Id="rId2" Type="http://schemas.openxmlformats.org/officeDocument/2006/relationships/tags" Target="../tags/tag1049.xml"/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4" Type="http://schemas.openxmlformats.org/officeDocument/2006/relationships/tags" Target="../tags/tag1055.xml"/><Relationship Id="rId3" Type="http://schemas.openxmlformats.org/officeDocument/2006/relationships/tags" Target="../tags/tag1054.xml"/><Relationship Id="rId2" Type="http://schemas.openxmlformats.org/officeDocument/2006/relationships/tags" Target="../tags/tag1053.xml"/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7" Type="http://schemas.openxmlformats.org/officeDocument/2006/relationships/tags" Target="../tags/tag1061.xml"/><Relationship Id="rId6" Type="http://schemas.openxmlformats.org/officeDocument/2006/relationships/tags" Target="../tags/tag1060.xml"/><Relationship Id="rId5" Type="http://schemas.openxmlformats.org/officeDocument/2006/relationships/tags" Target="../tags/tag1059.xml"/><Relationship Id="rId4" Type="http://schemas.openxmlformats.org/officeDocument/2006/relationships/tags" Target="../tags/tag1058.xml"/><Relationship Id="rId3" Type="http://schemas.openxmlformats.org/officeDocument/2006/relationships/tags" Target="../tags/tag1057.xml"/><Relationship Id="rId2" Type="http://schemas.openxmlformats.org/officeDocument/2006/relationships/tags" Target="../tags/tag1056.xml"/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6" Type="http://schemas.openxmlformats.org/officeDocument/2006/relationships/tags" Target="../tags/tag1066.xml"/><Relationship Id="rId5" Type="http://schemas.openxmlformats.org/officeDocument/2006/relationships/tags" Target="../tags/tag1065.xml"/><Relationship Id="rId4" Type="http://schemas.openxmlformats.org/officeDocument/2006/relationships/tags" Target="../tags/tag1064.xml"/><Relationship Id="rId3" Type="http://schemas.openxmlformats.org/officeDocument/2006/relationships/tags" Target="../tags/tag1063.xml"/><Relationship Id="rId2" Type="http://schemas.openxmlformats.org/officeDocument/2006/relationships/tags" Target="../tags/tag1062.xml"/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5" Type="http://schemas.openxmlformats.org/officeDocument/2006/relationships/tags" Target="../tags/tag1070.xml"/><Relationship Id="rId4" Type="http://schemas.openxmlformats.org/officeDocument/2006/relationships/tags" Target="../tags/tag1069.xml"/><Relationship Id="rId3" Type="http://schemas.openxmlformats.org/officeDocument/2006/relationships/tags" Target="../tags/tag1068.xml"/><Relationship Id="rId2" Type="http://schemas.openxmlformats.org/officeDocument/2006/relationships/tags" Target="../tags/tag1067.xml"/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6" Type="http://schemas.openxmlformats.org/officeDocument/2006/relationships/tags" Target="../tags/tag1075.xml"/><Relationship Id="rId5" Type="http://schemas.openxmlformats.org/officeDocument/2006/relationships/tags" Target="../tags/tag1074.xml"/><Relationship Id="rId4" Type="http://schemas.openxmlformats.org/officeDocument/2006/relationships/tags" Target="../tags/tag1073.xml"/><Relationship Id="rId3" Type="http://schemas.openxmlformats.org/officeDocument/2006/relationships/tags" Target="../tags/tag1072.xml"/><Relationship Id="rId2" Type="http://schemas.openxmlformats.org/officeDocument/2006/relationships/tags" Target="../tags/tag1071.xml"/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7" Type="http://schemas.openxmlformats.org/officeDocument/2006/relationships/tags" Target="../tags/tag1087.xml"/><Relationship Id="rId6" Type="http://schemas.openxmlformats.org/officeDocument/2006/relationships/tags" Target="../tags/tag1086.xml"/><Relationship Id="rId5" Type="http://schemas.openxmlformats.org/officeDocument/2006/relationships/tags" Target="../tags/tag1085.xml"/><Relationship Id="rId4" Type="http://schemas.openxmlformats.org/officeDocument/2006/relationships/tags" Target="../tags/tag1084.xml"/><Relationship Id="rId3" Type="http://schemas.openxmlformats.org/officeDocument/2006/relationships/tags" Target="../tags/tag1083.xml"/><Relationship Id="rId2" Type="http://schemas.openxmlformats.org/officeDocument/2006/relationships/tags" Target="../tags/tag1082.xml"/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9" Type="http://schemas.openxmlformats.org/officeDocument/2006/relationships/tags" Target="../tags/tag1095.xml"/><Relationship Id="rId8" Type="http://schemas.openxmlformats.org/officeDocument/2006/relationships/tags" Target="../tags/tag1094.xml"/><Relationship Id="rId7" Type="http://schemas.openxmlformats.org/officeDocument/2006/relationships/tags" Target="../tags/tag1093.xml"/><Relationship Id="rId6" Type="http://schemas.openxmlformats.org/officeDocument/2006/relationships/tags" Target="../tags/tag1092.xml"/><Relationship Id="rId5" Type="http://schemas.openxmlformats.org/officeDocument/2006/relationships/tags" Target="../tags/tag1091.xml"/><Relationship Id="rId4" Type="http://schemas.openxmlformats.org/officeDocument/2006/relationships/tags" Target="../tags/tag1090.xml"/><Relationship Id="rId3" Type="http://schemas.openxmlformats.org/officeDocument/2006/relationships/tags" Target="../tags/tag1089.xml"/><Relationship Id="rId2" Type="http://schemas.openxmlformats.org/officeDocument/2006/relationships/tags" Target="../tags/tag1088.xml"/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5" Type="http://schemas.openxmlformats.org/officeDocument/2006/relationships/tags" Target="../tags/tag1099.xml"/><Relationship Id="rId4" Type="http://schemas.openxmlformats.org/officeDocument/2006/relationships/tags" Target="../tags/tag1098.xml"/><Relationship Id="rId3" Type="http://schemas.openxmlformats.org/officeDocument/2006/relationships/tags" Target="../tags/tag1097.xml"/><Relationship Id="rId2" Type="http://schemas.openxmlformats.org/officeDocument/2006/relationships/tags" Target="../tags/tag1096.xml"/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4" Type="http://schemas.openxmlformats.org/officeDocument/2006/relationships/tags" Target="../tags/tag1102.xml"/><Relationship Id="rId3" Type="http://schemas.openxmlformats.org/officeDocument/2006/relationships/tags" Target="../tags/tag1101.xml"/><Relationship Id="rId2" Type="http://schemas.openxmlformats.org/officeDocument/2006/relationships/tags" Target="../tags/tag1100.xml"/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7" Type="http://schemas.openxmlformats.org/officeDocument/2006/relationships/tags" Target="../tags/tag1108.xml"/><Relationship Id="rId6" Type="http://schemas.openxmlformats.org/officeDocument/2006/relationships/tags" Target="../tags/tag1107.xml"/><Relationship Id="rId5" Type="http://schemas.openxmlformats.org/officeDocument/2006/relationships/tags" Target="../tags/tag1106.xml"/><Relationship Id="rId4" Type="http://schemas.openxmlformats.org/officeDocument/2006/relationships/tags" Target="../tags/tag1105.xml"/><Relationship Id="rId3" Type="http://schemas.openxmlformats.org/officeDocument/2006/relationships/tags" Target="../tags/tag1104.xml"/><Relationship Id="rId2" Type="http://schemas.openxmlformats.org/officeDocument/2006/relationships/tags" Target="../tags/tag1103.xml"/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6" Type="http://schemas.openxmlformats.org/officeDocument/2006/relationships/tags" Target="../tags/tag1113.xml"/><Relationship Id="rId5" Type="http://schemas.openxmlformats.org/officeDocument/2006/relationships/tags" Target="../tags/tag1112.xml"/><Relationship Id="rId4" Type="http://schemas.openxmlformats.org/officeDocument/2006/relationships/tags" Target="../tags/tag1111.xml"/><Relationship Id="rId3" Type="http://schemas.openxmlformats.org/officeDocument/2006/relationships/tags" Target="../tags/tag1110.xml"/><Relationship Id="rId2" Type="http://schemas.openxmlformats.org/officeDocument/2006/relationships/tags" Target="../tags/tag1109.xml"/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5" Type="http://schemas.openxmlformats.org/officeDocument/2006/relationships/tags" Target="../tags/tag1117.xml"/><Relationship Id="rId4" Type="http://schemas.openxmlformats.org/officeDocument/2006/relationships/tags" Target="../tags/tag1116.xml"/><Relationship Id="rId3" Type="http://schemas.openxmlformats.org/officeDocument/2006/relationships/tags" Target="../tags/tag1115.xml"/><Relationship Id="rId2" Type="http://schemas.openxmlformats.org/officeDocument/2006/relationships/tags" Target="../tags/tag1114.xml"/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6" Type="http://schemas.openxmlformats.org/officeDocument/2006/relationships/tags" Target="../tags/tag1122.xml"/><Relationship Id="rId5" Type="http://schemas.openxmlformats.org/officeDocument/2006/relationships/tags" Target="../tags/tag1121.xml"/><Relationship Id="rId4" Type="http://schemas.openxmlformats.org/officeDocument/2006/relationships/tags" Target="../tags/tag1120.xml"/><Relationship Id="rId3" Type="http://schemas.openxmlformats.org/officeDocument/2006/relationships/tags" Target="../tags/tag1119.xml"/><Relationship Id="rId2" Type="http://schemas.openxmlformats.org/officeDocument/2006/relationships/tags" Target="../tags/tag1118.xml"/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7" Type="http://schemas.openxmlformats.org/officeDocument/2006/relationships/tags" Target="../tags/tag1134.xml"/><Relationship Id="rId6" Type="http://schemas.openxmlformats.org/officeDocument/2006/relationships/tags" Target="../tags/tag1133.xml"/><Relationship Id="rId5" Type="http://schemas.openxmlformats.org/officeDocument/2006/relationships/tags" Target="../tags/tag1132.xml"/><Relationship Id="rId4" Type="http://schemas.openxmlformats.org/officeDocument/2006/relationships/tags" Target="../tags/tag1131.xml"/><Relationship Id="rId3" Type="http://schemas.openxmlformats.org/officeDocument/2006/relationships/tags" Target="../tags/tag1130.xml"/><Relationship Id="rId2" Type="http://schemas.openxmlformats.org/officeDocument/2006/relationships/tags" Target="../tags/tag1129.xml"/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9" Type="http://schemas.openxmlformats.org/officeDocument/2006/relationships/tags" Target="../tags/tag1142.xml"/><Relationship Id="rId8" Type="http://schemas.openxmlformats.org/officeDocument/2006/relationships/tags" Target="../tags/tag1141.xml"/><Relationship Id="rId7" Type="http://schemas.openxmlformats.org/officeDocument/2006/relationships/tags" Target="../tags/tag1140.xml"/><Relationship Id="rId6" Type="http://schemas.openxmlformats.org/officeDocument/2006/relationships/tags" Target="../tags/tag1139.xml"/><Relationship Id="rId5" Type="http://schemas.openxmlformats.org/officeDocument/2006/relationships/tags" Target="../tags/tag1138.xml"/><Relationship Id="rId4" Type="http://schemas.openxmlformats.org/officeDocument/2006/relationships/tags" Target="../tags/tag1137.xml"/><Relationship Id="rId3" Type="http://schemas.openxmlformats.org/officeDocument/2006/relationships/tags" Target="../tags/tag1136.xml"/><Relationship Id="rId2" Type="http://schemas.openxmlformats.org/officeDocument/2006/relationships/tags" Target="../tags/tag1135.xml"/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5" Type="http://schemas.openxmlformats.org/officeDocument/2006/relationships/tags" Target="../tags/tag1146.xml"/><Relationship Id="rId4" Type="http://schemas.openxmlformats.org/officeDocument/2006/relationships/tags" Target="../tags/tag1145.xml"/><Relationship Id="rId3" Type="http://schemas.openxmlformats.org/officeDocument/2006/relationships/tags" Target="../tags/tag1144.xml"/><Relationship Id="rId2" Type="http://schemas.openxmlformats.org/officeDocument/2006/relationships/tags" Target="../tags/tag1143.xml"/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4" Type="http://schemas.openxmlformats.org/officeDocument/2006/relationships/tags" Target="../tags/tag1149.xml"/><Relationship Id="rId3" Type="http://schemas.openxmlformats.org/officeDocument/2006/relationships/tags" Target="../tags/tag1148.xml"/><Relationship Id="rId2" Type="http://schemas.openxmlformats.org/officeDocument/2006/relationships/tags" Target="../tags/tag1147.xml"/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7" Type="http://schemas.openxmlformats.org/officeDocument/2006/relationships/tags" Target="../tags/tag1155.xml"/><Relationship Id="rId6" Type="http://schemas.openxmlformats.org/officeDocument/2006/relationships/tags" Target="../tags/tag1154.xml"/><Relationship Id="rId5" Type="http://schemas.openxmlformats.org/officeDocument/2006/relationships/tags" Target="../tags/tag1153.xml"/><Relationship Id="rId4" Type="http://schemas.openxmlformats.org/officeDocument/2006/relationships/tags" Target="../tags/tag1152.xml"/><Relationship Id="rId3" Type="http://schemas.openxmlformats.org/officeDocument/2006/relationships/tags" Target="../tags/tag1151.xml"/><Relationship Id="rId2" Type="http://schemas.openxmlformats.org/officeDocument/2006/relationships/tags" Target="../tags/tag1150.xml"/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6" Type="http://schemas.openxmlformats.org/officeDocument/2006/relationships/tags" Target="../tags/tag1160.xml"/><Relationship Id="rId5" Type="http://schemas.openxmlformats.org/officeDocument/2006/relationships/tags" Target="../tags/tag1159.xml"/><Relationship Id="rId4" Type="http://schemas.openxmlformats.org/officeDocument/2006/relationships/tags" Target="../tags/tag1158.xml"/><Relationship Id="rId3" Type="http://schemas.openxmlformats.org/officeDocument/2006/relationships/tags" Target="../tags/tag1157.xml"/><Relationship Id="rId2" Type="http://schemas.openxmlformats.org/officeDocument/2006/relationships/tags" Target="../tags/tag1156.xml"/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5" Type="http://schemas.openxmlformats.org/officeDocument/2006/relationships/tags" Target="../tags/tag1164.xml"/><Relationship Id="rId4" Type="http://schemas.openxmlformats.org/officeDocument/2006/relationships/tags" Target="../tags/tag1163.xml"/><Relationship Id="rId3" Type="http://schemas.openxmlformats.org/officeDocument/2006/relationships/tags" Target="../tags/tag1162.xml"/><Relationship Id="rId2" Type="http://schemas.openxmlformats.org/officeDocument/2006/relationships/tags" Target="../tags/tag1161.xml"/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6" Type="http://schemas.openxmlformats.org/officeDocument/2006/relationships/tags" Target="../tags/tag1169.xml"/><Relationship Id="rId5" Type="http://schemas.openxmlformats.org/officeDocument/2006/relationships/tags" Target="../tags/tag1168.xml"/><Relationship Id="rId4" Type="http://schemas.openxmlformats.org/officeDocument/2006/relationships/tags" Target="../tags/tag1167.xml"/><Relationship Id="rId3" Type="http://schemas.openxmlformats.org/officeDocument/2006/relationships/tags" Target="../tags/tag1166.xml"/><Relationship Id="rId2" Type="http://schemas.openxmlformats.org/officeDocument/2006/relationships/tags" Target="../tags/tag1165.xml"/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7" Type="http://schemas.openxmlformats.org/officeDocument/2006/relationships/tags" Target="../tags/tag1181.xml"/><Relationship Id="rId6" Type="http://schemas.openxmlformats.org/officeDocument/2006/relationships/tags" Target="../tags/tag1180.xml"/><Relationship Id="rId5" Type="http://schemas.openxmlformats.org/officeDocument/2006/relationships/tags" Target="../tags/tag1179.xml"/><Relationship Id="rId4" Type="http://schemas.openxmlformats.org/officeDocument/2006/relationships/tags" Target="../tags/tag1178.xml"/><Relationship Id="rId3" Type="http://schemas.openxmlformats.org/officeDocument/2006/relationships/tags" Target="../tags/tag1177.xml"/><Relationship Id="rId2" Type="http://schemas.openxmlformats.org/officeDocument/2006/relationships/tags" Target="../tags/tag1176.xml"/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9" Type="http://schemas.openxmlformats.org/officeDocument/2006/relationships/tags" Target="../tags/tag1189.xml"/><Relationship Id="rId8" Type="http://schemas.openxmlformats.org/officeDocument/2006/relationships/tags" Target="../tags/tag1188.xml"/><Relationship Id="rId7" Type="http://schemas.openxmlformats.org/officeDocument/2006/relationships/tags" Target="../tags/tag1187.xml"/><Relationship Id="rId6" Type="http://schemas.openxmlformats.org/officeDocument/2006/relationships/tags" Target="../tags/tag1186.xml"/><Relationship Id="rId5" Type="http://schemas.openxmlformats.org/officeDocument/2006/relationships/tags" Target="../tags/tag1185.xml"/><Relationship Id="rId4" Type="http://schemas.openxmlformats.org/officeDocument/2006/relationships/tags" Target="../tags/tag1184.xml"/><Relationship Id="rId3" Type="http://schemas.openxmlformats.org/officeDocument/2006/relationships/tags" Target="../tags/tag1183.xml"/><Relationship Id="rId2" Type="http://schemas.openxmlformats.org/officeDocument/2006/relationships/tags" Target="../tags/tag1182.xml"/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5" Type="http://schemas.openxmlformats.org/officeDocument/2006/relationships/tags" Target="../tags/tag1193.xml"/><Relationship Id="rId4" Type="http://schemas.openxmlformats.org/officeDocument/2006/relationships/tags" Target="../tags/tag1192.xml"/><Relationship Id="rId3" Type="http://schemas.openxmlformats.org/officeDocument/2006/relationships/tags" Target="../tags/tag1191.xml"/><Relationship Id="rId2" Type="http://schemas.openxmlformats.org/officeDocument/2006/relationships/tags" Target="../tags/tag1190.xml"/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4" Type="http://schemas.openxmlformats.org/officeDocument/2006/relationships/tags" Target="../tags/tag1196.xml"/><Relationship Id="rId3" Type="http://schemas.openxmlformats.org/officeDocument/2006/relationships/tags" Target="../tags/tag1195.xml"/><Relationship Id="rId2" Type="http://schemas.openxmlformats.org/officeDocument/2006/relationships/tags" Target="../tags/tag1194.xml"/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7" Type="http://schemas.openxmlformats.org/officeDocument/2006/relationships/tags" Target="../tags/tag1202.xml"/><Relationship Id="rId6" Type="http://schemas.openxmlformats.org/officeDocument/2006/relationships/tags" Target="../tags/tag1201.xml"/><Relationship Id="rId5" Type="http://schemas.openxmlformats.org/officeDocument/2006/relationships/tags" Target="../tags/tag1200.xml"/><Relationship Id="rId4" Type="http://schemas.openxmlformats.org/officeDocument/2006/relationships/tags" Target="../tags/tag1199.xml"/><Relationship Id="rId3" Type="http://schemas.openxmlformats.org/officeDocument/2006/relationships/tags" Target="../tags/tag1198.xml"/><Relationship Id="rId2" Type="http://schemas.openxmlformats.org/officeDocument/2006/relationships/tags" Target="../tags/tag1197.xml"/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6" Type="http://schemas.openxmlformats.org/officeDocument/2006/relationships/tags" Target="../tags/tag1207.xml"/><Relationship Id="rId5" Type="http://schemas.openxmlformats.org/officeDocument/2006/relationships/tags" Target="../tags/tag1206.xml"/><Relationship Id="rId4" Type="http://schemas.openxmlformats.org/officeDocument/2006/relationships/tags" Target="../tags/tag1205.xml"/><Relationship Id="rId3" Type="http://schemas.openxmlformats.org/officeDocument/2006/relationships/tags" Target="../tags/tag1204.xml"/><Relationship Id="rId2" Type="http://schemas.openxmlformats.org/officeDocument/2006/relationships/tags" Target="../tags/tag1203.xml"/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5" Type="http://schemas.openxmlformats.org/officeDocument/2006/relationships/tags" Target="../tags/tag1211.xml"/><Relationship Id="rId4" Type="http://schemas.openxmlformats.org/officeDocument/2006/relationships/tags" Target="../tags/tag1210.xml"/><Relationship Id="rId3" Type="http://schemas.openxmlformats.org/officeDocument/2006/relationships/tags" Target="../tags/tag1209.xml"/><Relationship Id="rId2" Type="http://schemas.openxmlformats.org/officeDocument/2006/relationships/tags" Target="../tags/tag1208.xml"/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6" Type="http://schemas.openxmlformats.org/officeDocument/2006/relationships/tags" Target="../tags/tag1216.xml"/><Relationship Id="rId5" Type="http://schemas.openxmlformats.org/officeDocument/2006/relationships/tags" Target="../tags/tag1215.xml"/><Relationship Id="rId4" Type="http://schemas.openxmlformats.org/officeDocument/2006/relationships/tags" Target="../tags/tag1214.xml"/><Relationship Id="rId3" Type="http://schemas.openxmlformats.org/officeDocument/2006/relationships/tags" Target="../tags/tag1213.xml"/><Relationship Id="rId2" Type="http://schemas.openxmlformats.org/officeDocument/2006/relationships/tags" Target="../tags/tag1212.xml"/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7" Type="http://schemas.openxmlformats.org/officeDocument/2006/relationships/tags" Target="../tags/tag1228.xml"/><Relationship Id="rId6" Type="http://schemas.openxmlformats.org/officeDocument/2006/relationships/tags" Target="../tags/tag1227.xml"/><Relationship Id="rId5" Type="http://schemas.openxmlformats.org/officeDocument/2006/relationships/tags" Target="../tags/tag1226.xml"/><Relationship Id="rId4" Type="http://schemas.openxmlformats.org/officeDocument/2006/relationships/tags" Target="../tags/tag1225.xml"/><Relationship Id="rId3" Type="http://schemas.openxmlformats.org/officeDocument/2006/relationships/tags" Target="../tags/tag1224.xml"/><Relationship Id="rId2" Type="http://schemas.openxmlformats.org/officeDocument/2006/relationships/tags" Target="../tags/tag1223.xml"/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9" Type="http://schemas.openxmlformats.org/officeDocument/2006/relationships/tags" Target="../tags/tag1236.xml"/><Relationship Id="rId8" Type="http://schemas.openxmlformats.org/officeDocument/2006/relationships/tags" Target="../tags/tag1235.xml"/><Relationship Id="rId7" Type="http://schemas.openxmlformats.org/officeDocument/2006/relationships/tags" Target="../tags/tag1234.xml"/><Relationship Id="rId6" Type="http://schemas.openxmlformats.org/officeDocument/2006/relationships/tags" Target="../tags/tag1233.xml"/><Relationship Id="rId5" Type="http://schemas.openxmlformats.org/officeDocument/2006/relationships/tags" Target="../tags/tag1232.xml"/><Relationship Id="rId4" Type="http://schemas.openxmlformats.org/officeDocument/2006/relationships/tags" Target="../tags/tag1231.xml"/><Relationship Id="rId3" Type="http://schemas.openxmlformats.org/officeDocument/2006/relationships/tags" Target="../tags/tag1230.xml"/><Relationship Id="rId2" Type="http://schemas.openxmlformats.org/officeDocument/2006/relationships/tags" Target="../tags/tag1229.xml"/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5" Type="http://schemas.openxmlformats.org/officeDocument/2006/relationships/tags" Target="../tags/tag1240.xml"/><Relationship Id="rId4" Type="http://schemas.openxmlformats.org/officeDocument/2006/relationships/tags" Target="../tags/tag1239.xml"/><Relationship Id="rId3" Type="http://schemas.openxmlformats.org/officeDocument/2006/relationships/tags" Target="../tags/tag1238.xml"/><Relationship Id="rId2" Type="http://schemas.openxmlformats.org/officeDocument/2006/relationships/tags" Target="../tags/tag1237.xml"/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4" Type="http://schemas.openxmlformats.org/officeDocument/2006/relationships/tags" Target="../tags/tag1243.xml"/><Relationship Id="rId3" Type="http://schemas.openxmlformats.org/officeDocument/2006/relationships/tags" Target="../tags/tag1242.xml"/><Relationship Id="rId2" Type="http://schemas.openxmlformats.org/officeDocument/2006/relationships/tags" Target="../tags/tag1241.xml"/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7" Type="http://schemas.openxmlformats.org/officeDocument/2006/relationships/tags" Target="../tags/tag1249.xml"/><Relationship Id="rId6" Type="http://schemas.openxmlformats.org/officeDocument/2006/relationships/tags" Target="../tags/tag1248.xml"/><Relationship Id="rId5" Type="http://schemas.openxmlformats.org/officeDocument/2006/relationships/tags" Target="../tags/tag1247.xml"/><Relationship Id="rId4" Type="http://schemas.openxmlformats.org/officeDocument/2006/relationships/tags" Target="../tags/tag1246.xml"/><Relationship Id="rId3" Type="http://schemas.openxmlformats.org/officeDocument/2006/relationships/tags" Target="../tags/tag1245.xml"/><Relationship Id="rId2" Type="http://schemas.openxmlformats.org/officeDocument/2006/relationships/tags" Target="../tags/tag1244.xml"/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6" Type="http://schemas.openxmlformats.org/officeDocument/2006/relationships/tags" Target="../tags/tag1254.xml"/><Relationship Id="rId5" Type="http://schemas.openxmlformats.org/officeDocument/2006/relationships/tags" Target="../tags/tag1253.xml"/><Relationship Id="rId4" Type="http://schemas.openxmlformats.org/officeDocument/2006/relationships/tags" Target="../tags/tag1252.xml"/><Relationship Id="rId3" Type="http://schemas.openxmlformats.org/officeDocument/2006/relationships/tags" Target="../tags/tag1251.xml"/><Relationship Id="rId2" Type="http://schemas.openxmlformats.org/officeDocument/2006/relationships/tags" Target="../tags/tag1250.xml"/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5" Type="http://schemas.openxmlformats.org/officeDocument/2006/relationships/tags" Target="../tags/tag1258.xml"/><Relationship Id="rId4" Type="http://schemas.openxmlformats.org/officeDocument/2006/relationships/tags" Target="../tags/tag1257.xml"/><Relationship Id="rId3" Type="http://schemas.openxmlformats.org/officeDocument/2006/relationships/tags" Target="../tags/tag1256.xml"/><Relationship Id="rId2" Type="http://schemas.openxmlformats.org/officeDocument/2006/relationships/tags" Target="../tags/tag1255.xml"/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6" Type="http://schemas.openxmlformats.org/officeDocument/2006/relationships/tags" Target="../tags/tag1263.xml"/><Relationship Id="rId5" Type="http://schemas.openxmlformats.org/officeDocument/2006/relationships/tags" Target="../tags/tag1262.xml"/><Relationship Id="rId4" Type="http://schemas.openxmlformats.org/officeDocument/2006/relationships/tags" Target="../tags/tag1261.xml"/><Relationship Id="rId3" Type="http://schemas.openxmlformats.org/officeDocument/2006/relationships/tags" Target="../tags/tag1260.xml"/><Relationship Id="rId2" Type="http://schemas.openxmlformats.org/officeDocument/2006/relationships/tags" Target="../tags/tag1259.xml"/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7" Type="http://schemas.openxmlformats.org/officeDocument/2006/relationships/tags" Target="../tags/tag1275.xml"/><Relationship Id="rId6" Type="http://schemas.openxmlformats.org/officeDocument/2006/relationships/tags" Target="../tags/tag1274.xml"/><Relationship Id="rId5" Type="http://schemas.openxmlformats.org/officeDocument/2006/relationships/tags" Target="../tags/tag1273.xml"/><Relationship Id="rId4" Type="http://schemas.openxmlformats.org/officeDocument/2006/relationships/tags" Target="../tags/tag1272.xml"/><Relationship Id="rId3" Type="http://schemas.openxmlformats.org/officeDocument/2006/relationships/tags" Target="../tags/tag1271.xml"/><Relationship Id="rId2" Type="http://schemas.openxmlformats.org/officeDocument/2006/relationships/tags" Target="../tags/tag1270.xml"/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9" Type="http://schemas.openxmlformats.org/officeDocument/2006/relationships/tags" Target="../tags/tag1283.xml"/><Relationship Id="rId8" Type="http://schemas.openxmlformats.org/officeDocument/2006/relationships/tags" Target="../tags/tag1282.xml"/><Relationship Id="rId7" Type="http://schemas.openxmlformats.org/officeDocument/2006/relationships/tags" Target="../tags/tag1281.xml"/><Relationship Id="rId6" Type="http://schemas.openxmlformats.org/officeDocument/2006/relationships/tags" Target="../tags/tag1280.xml"/><Relationship Id="rId5" Type="http://schemas.openxmlformats.org/officeDocument/2006/relationships/tags" Target="../tags/tag1279.xml"/><Relationship Id="rId4" Type="http://schemas.openxmlformats.org/officeDocument/2006/relationships/tags" Target="../tags/tag1278.xml"/><Relationship Id="rId3" Type="http://schemas.openxmlformats.org/officeDocument/2006/relationships/tags" Target="../tags/tag1277.xml"/><Relationship Id="rId2" Type="http://schemas.openxmlformats.org/officeDocument/2006/relationships/tags" Target="../tags/tag1276.xml"/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5" Type="http://schemas.openxmlformats.org/officeDocument/2006/relationships/tags" Target="../tags/tag1287.xml"/><Relationship Id="rId4" Type="http://schemas.openxmlformats.org/officeDocument/2006/relationships/tags" Target="../tags/tag1286.xml"/><Relationship Id="rId3" Type="http://schemas.openxmlformats.org/officeDocument/2006/relationships/tags" Target="../tags/tag1285.xml"/><Relationship Id="rId2" Type="http://schemas.openxmlformats.org/officeDocument/2006/relationships/tags" Target="../tags/tag1284.xml"/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4" Type="http://schemas.openxmlformats.org/officeDocument/2006/relationships/tags" Target="../tags/tag1290.xml"/><Relationship Id="rId3" Type="http://schemas.openxmlformats.org/officeDocument/2006/relationships/tags" Target="../tags/tag1289.xml"/><Relationship Id="rId2" Type="http://schemas.openxmlformats.org/officeDocument/2006/relationships/tags" Target="../tags/tag1288.xml"/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7" Type="http://schemas.openxmlformats.org/officeDocument/2006/relationships/tags" Target="../tags/tag1296.xml"/><Relationship Id="rId6" Type="http://schemas.openxmlformats.org/officeDocument/2006/relationships/tags" Target="../tags/tag1295.xml"/><Relationship Id="rId5" Type="http://schemas.openxmlformats.org/officeDocument/2006/relationships/tags" Target="../tags/tag1294.xml"/><Relationship Id="rId4" Type="http://schemas.openxmlformats.org/officeDocument/2006/relationships/tags" Target="../tags/tag1293.xml"/><Relationship Id="rId3" Type="http://schemas.openxmlformats.org/officeDocument/2006/relationships/tags" Target="../tags/tag1292.xml"/><Relationship Id="rId2" Type="http://schemas.openxmlformats.org/officeDocument/2006/relationships/tags" Target="../tags/tag1291.xml"/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6" Type="http://schemas.openxmlformats.org/officeDocument/2006/relationships/tags" Target="../tags/tag1301.xml"/><Relationship Id="rId5" Type="http://schemas.openxmlformats.org/officeDocument/2006/relationships/tags" Target="../tags/tag1300.xml"/><Relationship Id="rId4" Type="http://schemas.openxmlformats.org/officeDocument/2006/relationships/tags" Target="../tags/tag1299.xml"/><Relationship Id="rId3" Type="http://schemas.openxmlformats.org/officeDocument/2006/relationships/tags" Target="../tags/tag1298.xml"/><Relationship Id="rId2" Type="http://schemas.openxmlformats.org/officeDocument/2006/relationships/tags" Target="../tags/tag1297.xml"/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5" Type="http://schemas.openxmlformats.org/officeDocument/2006/relationships/tags" Target="../tags/tag1305.xml"/><Relationship Id="rId4" Type="http://schemas.openxmlformats.org/officeDocument/2006/relationships/tags" Target="../tags/tag1304.xml"/><Relationship Id="rId3" Type="http://schemas.openxmlformats.org/officeDocument/2006/relationships/tags" Target="../tags/tag1303.xml"/><Relationship Id="rId2" Type="http://schemas.openxmlformats.org/officeDocument/2006/relationships/tags" Target="../tags/tag1302.xml"/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6" Type="http://schemas.openxmlformats.org/officeDocument/2006/relationships/tags" Target="../tags/tag1310.xml"/><Relationship Id="rId5" Type="http://schemas.openxmlformats.org/officeDocument/2006/relationships/tags" Target="../tags/tag1309.xml"/><Relationship Id="rId4" Type="http://schemas.openxmlformats.org/officeDocument/2006/relationships/tags" Target="../tags/tag1308.xml"/><Relationship Id="rId3" Type="http://schemas.openxmlformats.org/officeDocument/2006/relationships/tags" Target="../tags/tag1307.xml"/><Relationship Id="rId2" Type="http://schemas.openxmlformats.org/officeDocument/2006/relationships/tags" Target="../tags/tag1306.xml"/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6" Type="http://schemas.openxmlformats.org/officeDocument/2006/relationships/tags" Target="../tags/tag323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tags" Target="../tags/tag350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5" Type="http://schemas.openxmlformats.org/officeDocument/2006/relationships/tags" Target="../tags/tag365.xml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7" Type="http://schemas.openxmlformats.org/officeDocument/2006/relationships/tags" Target="../tags/tag382.xml"/><Relationship Id="rId6" Type="http://schemas.openxmlformats.org/officeDocument/2006/relationships/tags" Target="../tags/tag381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tags" Target="../tags/tag397.xml"/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6" Type="http://schemas.openxmlformats.org/officeDocument/2006/relationships/tags" Target="../tags/tag408.xml"/><Relationship Id="rId5" Type="http://schemas.openxmlformats.org/officeDocument/2006/relationships/tags" Target="../tags/tag407.xml"/><Relationship Id="rId4" Type="http://schemas.openxmlformats.org/officeDocument/2006/relationships/tags" Target="../tags/tag406.xml"/><Relationship Id="rId3" Type="http://schemas.openxmlformats.org/officeDocument/2006/relationships/tags" Target="../tags/tag405.xml"/><Relationship Id="rId2" Type="http://schemas.openxmlformats.org/officeDocument/2006/relationships/tags" Target="../tags/tag404.xml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 t="31282" r="28628" b="38974"/>
          <a:stretch>
            <a:fillRect/>
          </a:stretch>
        </p:blipFill>
        <p:spPr>
          <a:xfrm rot="5400000">
            <a:off x="2663931" y="-2662044"/>
            <a:ext cx="6858000" cy="12192000"/>
          </a:xfrm>
          <a:prstGeom prst="rect">
            <a:avLst/>
          </a:prstGeom>
          <a:solidFill>
            <a:srgbClr val="190C3A"/>
          </a:solidFill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53322" r="75948" b="29145"/>
          <a:stretch>
            <a:fillRect/>
          </a:stretch>
        </p:blipFill>
        <p:spPr>
          <a:xfrm rot="16200000">
            <a:off x="770255" y="5113655"/>
            <a:ext cx="970280" cy="2517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t="16372" r="51563" b="58505"/>
          <a:stretch>
            <a:fillRect/>
          </a:stretch>
        </p:blipFill>
        <p:spPr>
          <a:xfrm>
            <a:off x="7690782" y="5090"/>
            <a:ext cx="4498044" cy="6897359"/>
          </a:xfrm>
          <a:prstGeom prst="rect">
            <a:avLst/>
          </a:prstGeom>
        </p:spPr>
      </p:pic>
      <p:pic>
        <p:nvPicPr>
          <p:cNvPr id="13" name="图片 12" descr="logo朝夕教育3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8310" y="329565"/>
            <a:ext cx="1312545" cy="30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logo朝夕教育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245" y="466090"/>
            <a:ext cx="1409065" cy="332105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/>
        </p:nvGrpSpPr>
        <p:grpSpPr>
          <a:xfrm rot="16200000" flipV="1">
            <a:off x="1028524" y="682447"/>
            <a:ext cx="465171" cy="475074"/>
            <a:chOff x="323248" y="373036"/>
            <a:chExt cx="740482" cy="2578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rcRect b="1703"/>
          <a:stretch>
            <a:fillRect/>
          </a:stretch>
        </p:blipFill>
        <p:spPr>
          <a:xfrm>
            <a:off x="8639175" y="3890010"/>
            <a:ext cx="3552825" cy="2967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5"/>
          <a:srcRect r="28971" b="23300"/>
          <a:stretch>
            <a:fillRect/>
          </a:stretch>
        </p:blipFill>
        <p:spPr>
          <a:xfrm>
            <a:off x="0" y="0"/>
            <a:ext cx="951230" cy="9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0" y="0"/>
            <a:ext cx="1211707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47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0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9" Type="http://schemas.openxmlformats.org/officeDocument/2006/relationships/tags" Target="../tags/tag470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469.xml"/><Relationship Id="rId15" Type="http://schemas.openxmlformats.org/officeDocument/2006/relationships/tags" Target="../tags/tag468.xml"/><Relationship Id="rId14" Type="http://schemas.openxmlformats.org/officeDocument/2006/relationships/tags" Target="../tags/tag467.xml"/><Relationship Id="rId13" Type="http://schemas.openxmlformats.org/officeDocument/2006/relationships/tags" Target="../tags/tag466.xml"/><Relationship Id="rId12" Type="http://schemas.openxmlformats.org/officeDocument/2006/relationships/tags" Target="../tags/tag465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0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9" Type="http://schemas.openxmlformats.org/officeDocument/2006/relationships/tags" Target="../tags/tag517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516.xml"/><Relationship Id="rId15" Type="http://schemas.openxmlformats.org/officeDocument/2006/relationships/tags" Target="../tags/tag515.xml"/><Relationship Id="rId14" Type="http://schemas.openxmlformats.org/officeDocument/2006/relationships/tags" Target="../tags/tag514.xml"/><Relationship Id="rId13" Type="http://schemas.openxmlformats.org/officeDocument/2006/relationships/tags" Target="../tags/tag513.xml"/><Relationship Id="rId12" Type="http://schemas.openxmlformats.org/officeDocument/2006/relationships/tags" Target="../tags/tag512.xml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0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9" Type="http://schemas.openxmlformats.org/officeDocument/2006/relationships/tags" Target="../tags/tag564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563.xml"/><Relationship Id="rId15" Type="http://schemas.openxmlformats.org/officeDocument/2006/relationships/tags" Target="../tags/tag562.xml"/><Relationship Id="rId14" Type="http://schemas.openxmlformats.org/officeDocument/2006/relationships/tags" Target="../tags/tag561.xml"/><Relationship Id="rId13" Type="http://schemas.openxmlformats.org/officeDocument/2006/relationships/tags" Target="../tags/tag560.xml"/><Relationship Id="rId12" Type="http://schemas.openxmlformats.org/officeDocument/2006/relationships/tags" Target="../tags/tag559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0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9" Type="http://schemas.openxmlformats.org/officeDocument/2006/relationships/tags" Target="../tags/tag611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610.xml"/><Relationship Id="rId15" Type="http://schemas.openxmlformats.org/officeDocument/2006/relationships/tags" Target="../tags/tag609.xml"/><Relationship Id="rId14" Type="http://schemas.openxmlformats.org/officeDocument/2006/relationships/tags" Target="../tags/tag608.xml"/><Relationship Id="rId13" Type="http://schemas.openxmlformats.org/officeDocument/2006/relationships/tags" Target="../tags/tag607.xml"/><Relationship Id="rId12" Type="http://schemas.openxmlformats.org/officeDocument/2006/relationships/tags" Target="../tags/tag606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0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9" Type="http://schemas.openxmlformats.org/officeDocument/2006/relationships/tags" Target="../tags/tag658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657.xml"/><Relationship Id="rId15" Type="http://schemas.openxmlformats.org/officeDocument/2006/relationships/tags" Target="../tags/tag656.xml"/><Relationship Id="rId14" Type="http://schemas.openxmlformats.org/officeDocument/2006/relationships/tags" Target="../tags/tag655.xml"/><Relationship Id="rId13" Type="http://schemas.openxmlformats.org/officeDocument/2006/relationships/tags" Target="../tags/tag654.xml"/><Relationship Id="rId12" Type="http://schemas.openxmlformats.org/officeDocument/2006/relationships/tags" Target="../tags/tag653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9" Type="http://schemas.openxmlformats.org/officeDocument/2006/relationships/tags" Target="../tags/tag705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704.xml"/><Relationship Id="rId15" Type="http://schemas.openxmlformats.org/officeDocument/2006/relationships/tags" Target="../tags/tag703.xml"/><Relationship Id="rId14" Type="http://schemas.openxmlformats.org/officeDocument/2006/relationships/tags" Target="../tags/tag702.xml"/><Relationship Id="rId13" Type="http://schemas.openxmlformats.org/officeDocument/2006/relationships/tags" Target="../tags/tag701.xml"/><Relationship Id="rId12" Type="http://schemas.openxmlformats.org/officeDocument/2006/relationships/tags" Target="../tags/tag700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0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9" Type="http://schemas.openxmlformats.org/officeDocument/2006/relationships/tags" Target="../tags/tag752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751.xml"/><Relationship Id="rId15" Type="http://schemas.openxmlformats.org/officeDocument/2006/relationships/tags" Target="../tags/tag750.xml"/><Relationship Id="rId14" Type="http://schemas.openxmlformats.org/officeDocument/2006/relationships/tags" Target="../tags/tag749.xml"/><Relationship Id="rId13" Type="http://schemas.openxmlformats.org/officeDocument/2006/relationships/tags" Target="../tags/tag748.xml"/><Relationship Id="rId12" Type="http://schemas.openxmlformats.org/officeDocument/2006/relationships/tags" Target="../tags/tag747.xml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9.xml"/><Relationship Id="rId20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9" Type="http://schemas.openxmlformats.org/officeDocument/2006/relationships/tags" Target="../tags/tag799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798.xml"/><Relationship Id="rId15" Type="http://schemas.openxmlformats.org/officeDocument/2006/relationships/tags" Target="../tags/tag797.xml"/><Relationship Id="rId14" Type="http://schemas.openxmlformats.org/officeDocument/2006/relationships/tags" Target="../tags/tag796.xml"/><Relationship Id="rId13" Type="http://schemas.openxmlformats.org/officeDocument/2006/relationships/tags" Target="../tags/tag795.xml"/><Relationship Id="rId12" Type="http://schemas.openxmlformats.org/officeDocument/2006/relationships/tags" Target="../tags/tag794.xml"/><Relationship Id="rId11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7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0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9" Type="http://schemas.openxmlformats.org/officeDocument/2006/relationships/tags" Target="../tags/tag846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845.xml"/><Relationship Id="rId15" Type="http://schemas.openxmlformats.org/officeDocument/2006/relationships/tags" Target="../tags/tag844.xml"/><Relationship Id="rId14" Type="http://schemas.openxmlformats.org/officeDocument/2006/relationships/tags" Target="../tags/tag843.xml"/><Relationship Id="rId13" Type="http://schemas.openxmlformats.org/officeDocument/2006/relationships/tags" Target="../tags/tag842.xml"/><Relationship Id="rId12" Type="http://schemas.openxmlformats.org/officeDocument/2006/relationships/tags" Target="../tags/tag841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201.xml"/><Relationship Id="rId20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9" Type="http://schemas.openxmlformats.org/officeDocument/2006/relationships/tags" Target="../tags/tag893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892.xml"/><Relationship Id="rId15" Type="http://schemas.openxmlformats.org/officeDocument/2006/relationships/tags" Target="../tags/tag891.xml"/><Relationship Id="rId14" Type="http://schemas.openxmlformats.org/officeDocument/2006/relationships/tags" Target="../tags/tag890.xml"/><Relationship Id="rId13" Type="http://schemas.openxmlformats.org/officeDocument/2006/relationships/tags" Target="../tags/tag889.xml"/><Relationship Id="rId12" Type="http://schemas.openxmlformats.org/officeDocument/2006/relationships/tags" Target="../tags/tag888.xml"/><Relationship Id="rId11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9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94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8.xml"/><Relationship Id="rId8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212.xml"/><Relationship Id="rId20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9" Type="http://schemas.openxmlformats.org/officeDocument/2006/relationships/tags" Target="../tags/tag940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939.xml"/><Relationship Id="rId15" Type="http://schemas.openxmlformats.org/officeDocument/2006/relationships/tags" Target="../tags/tag938.xml"/><Relationship Id="rId14" Type="http://schemas.openxmlformats.org/officeDocument/2006/relationships/tags" Target="../tags/tag937.xml"/><Relationship Id="rId13" Type="http://schemas.openxmlformats.org/officeDocument/2006/relationships/tags" Target="../tags/tag936.xml"/><Relationship Id="rId12" Type="http://schemas.openxmlformats.org/officeDocument/2006/relationships/tags" Target="../tags/tag935.xml"/><Relationship Id="rId11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10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23.xml"/><Relationship Id="rId20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9" Type="http://schemas.openxmlformats.org/officeDocument/2006/relationships/tags" Target="../tags/tag987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986.xml"/><Relationship Id="rId15" Type="http://schemas.openxmlformats.org/officeDocument/2006/relationships/tags" Target="../tags/tag985.xml"/><Relationship Id="rId14" Type="http://schemas.openxmlformats.org/officeDocument/2006/relationships/tags" Target="../tags/tag984.xml"/><Relationship Id="rId13" Type="http://schemas.openxmlformats.org/officeDocument/2006/relationships/tags" Target="../tags/tag983.xml"/><Relationship Id="rId12" Type="http://schemas.openxmlformats.org/officeDocument/2006/relationships/tags" Target="../tags/tag982.xml"/><Relationship Id="rId11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4.xml"/><Relationship Id="rId20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9" Type="http://schemas.openxmlformats.org/officeDocument/2006/relationships/tags" Target="../tags/tag1034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1033.xml"/><Relationship Id="rId15" Type="http://schemas.openxmlformats.org/officeDocument/2006/relationships/tags" Target="../tags/tag1032.xml"/><Relationship Id="rId14" Type="http://schemas.openxmlformats.org/officeDocument/2006/relationships/tags" Target="../tags/tag1031.xml"/><Relationship Id="rId13" Type="http://schemas.openxmlformats.org/officeDocument/2006/relationships/tags" Target="../tags/tag1030.xml"/><Relationship Id="rId12" Type="http://schemas.openxmlformats.org/officeDocument/2006/relationships/tags" Target="../tags/tag1029.xml"/><Relationship Id="rId11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32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5.xml"/><Relationship Id="rId20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9" Type="http://schemas.openxmlformats.org/officeDocument/2006/relationships/tags" Target="../tags/tag1081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1080.xml"/><Relationship Id="rId15" Type="http://schemas.openxmlformats.org/officeDocument/2006/relationships/tags" Target="../tags/tag1079.xml"/><Relationship Id="rId14" Type="http://schemas.openxmlformats.org/officeDocument/2006/relationships/tags" Target="../tags/tag1078.xml"/><Relationship Id="rId13" Type="http://schemas.openxmlformats.org/officeDocument/2006/relationships/tags" Target="../tags/tag1077.xml"/><Relationship Id="rId12" Type="http://schemas.openxmlformats.org/officeDocument/2006/relationships/tags" Target="../tags/tag1076.xml"/><Relationship Id="rId11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43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2.xml"/><Relationship Id="rId8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56.xml"/><Relationship Id="rId20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9" Type="http://schemas.openxmlformats.org/officeDocument/2006/relationships/tags" Target="../tags/tag1128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1127.xml"/><Relationship Id="rId15" Type="http://schemas.openxmlformats.org/officeDocument/2006/relationships/tags" Target="../tags/tag1126.xml"/><Relationship Id="rId14" Type="http://schemas.openxmlformats.org/officeDocument/2006/relationships/tags" Target="../tags/tag1125.xml"/><Relationship Id="rId13" Type="http://schemas.openxmlformats.org/officeDocument/2006/relationships/tags" Target="../tags/tag1124.xml"/><Relationship Id="rId12" Type="http://schemas.openxmlformats.org/officeDocument/2006/relationships/tags" Target="../tags/tag1123.xml"/><Relationship Id="rId11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5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67.xml"/><Relationship Id="rId20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9" Type="http://schemas.openxmlformats.org/officeDocument/2006/relationships/tags" Target="../tags/tag1175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1174.xml"/><Relationship Id="rId15" Type="http://schemas.openxmlformats.org/officeDocument/2006/relationships/tags" Target="../tags/tag1173.xml"/><Relationship Id="rId14" Type="http://schemas.openxmlformats.org/officeDocument/2006/relationships/tags" Target="../tags/tag1172.xml"/><Relationship Id="rId13" Type="http://schemas.openxmlformats.org/officeDocument/2006/relationships/tags" Target="../tags/tag1171.xml"/><Relationship Id="rId12" Type="http://schemas.openxmlformats.org/officeDocument/2006/relationships/tags" Target="../tags/tag1170.xml"/><Relationship Id="rId11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65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4.xml"/><Relationship Id="rId8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78.xml"/><Relationship Id="rId20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9" Type="http://schemas.openxmlformats.org/officeDocument/2006/relationships/tags" Target="../tags/tag1222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1221.xml"/><Relationship Id="rId15" Type="http://schemas.openxmlformats.org/officeDocument/2006/relationships/tags" Target="../tags/tag1220.xml"/><Relationship Id="rId14" Type="http://schemas.openxmlformats.org/officeDocument/2006/relationships/tags" Target="../tags/tag1219.xml"/><Relationship Id="rId13" Type="http://schemas.openxmlformats.org/officeDocument/2006/relationships/tags" Target="../tags/tag1218.xml"/><Relationship Id="rId12" Type="http://schemas.openxmlformats.org/officeDocument/2006/relationships/tags" Target="../tags/tag1217.xml"/><Relationship Id="rId11" Type="http://schemas.openxmlformats.org/officeDocument/2006/relationships/slideLayout" Target="../slideLayouts/slideLayout286.xml"/><Relationship Id="rId10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76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5.xml"/><Relationship Id="rId8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89.xml"/><Relationship Id="rId20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9" Type="http://schemas.openxmlformats.org/officeDocument/2006/relationships/tags" Target="../tags/tag1269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1268.xml"/><Relationship Id="rId15" Type="http://schemas.openxmlformats.org/officeDocument/2006/relationships/tags" Target="../tags/tag1267.xml"/><Relationship Id="rId14" Type="http://schemas.openxmlformats.org/officeDocument/2006/relationships/tags" Target="../tags/tag1266.xml"/><Relationship Id="rId13" Type="http://schemas.openxmlformats.org/officeDocument/2006/relationships/tags" Target="../tags/tag1265.xml"/><Relationship Id="rId12" Type="http://schemas.openxmlformats.org/officeDocument/2006/relationships/tags" Target="../tags/tag1264.xml"/><Relationship Id="rId11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87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0.xml"/><Relationship Id="rId20" Type="http://schemas.openxmlformats.org/officeDocument/2006/relationships/theme" Target="../theme/theme28.xml"/><Relationship Id="rId2" Type="http://schemas.openxmlformats.org/officeDocument/2006/relationships/slideLayout" Target="../slideLayouts/slideLayout299.xml"/><Relationship Id="rId19" Type="http://schemas.openxmlformats.org/officeDocument/2006/relationships/tags" Target="../tags/tag1316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1315.xml"/><Relationship Id="rId15" Type="http://schemas.openxmlformats.org/officeDocument/2006/relationships/tags" Target="../tags/tag1314.xml"/><Relationship Id="rId14" Type="http://schemas.openxmlformats.org/officeDocument/2006/relationships/tags" Target="../tags/tag1313.xml"/><Relationship Id="rId13" Type="http://schemas.openxmlformats.org/officeDocument/2006/relationships/tags" Target="../tags/tag1312.xml"/><Relationship Id="rId12" Type="http://schemas.openxmlformats.org/officeDocument/2006/relationships/tags" Target="../tags/tag1311.xml"/><Relationship Id="rId11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9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141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188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0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9" Type="http://schemas.openxmlformats.org/officeDocument/2006/relationships/tags" Target="../tags/tag235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234.xml"/><Relationship Id="rId15" Type="http://schemas.openxmlformats.org/officeDocument/2006/relationships/tags" Target="../tags/tag233.xml"/><Relationship Id="rId14" Type="http://schemas.openxmlformats.org/officeDocument/2006/relationships/tags" Target="../tags/tag232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9" Type="http://schemas.openxmlformats.org/officeDocument/2006/relationships/tags" Target="../tags/tag282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281.xml"/><Relationship Id="rId15" Type="http://schemas.openxmlformats.org/officeDocument/2006/relationships/tags" Target="../tags/tag280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0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9" Type="http://schemas.openxmlformats.org/officeDocument/2006/relationships/tags" Target="../tags/tag329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328.xml"/><Relationship Id="rId15" Type="http://schemas.openxmlformats.org/officeDocument/2006/relationships/tags" Target="../tags/tag327.xml"/><Relationship Id="rId14" Type="http://schemas.openxmlformats.org/officeDocument/2006/relationships/tags" Target="../tags/tag326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0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9" Type="http://schemas.openxmlformats.org/officeDocument/2006/relationships/tags" Target="../tags/tag376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375.xml"/><Relationship Id="rId15" Type="http://schemas.openxmlformats.org/officeDocument/2006/relationships/tags" Target="../tags/tag374.xml"/><Relationship Id="rId14" Type="http://schemas.openxmlformats.org/officeDocument/2006/relationships/tags" Target="../tags/tag373.xml"/><Relationship Id="rId13" Type="http://schemas.openxmlformats.org/officeDocument/2006/relationships/tags" Target="../tags/tag372.xml"/><Relationship Id="rId12" Type="http://schemas.openxmlformats.org/officeDocument/2006/relationships/tags" Target="../tags/tag371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0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9" Type="http://schemas.openxmlformats.org/officeDocument/2006/relationships/tags" Target="../tags/tag423.xml"/><Relationship Id="rId18" Type="http://schemas.openxmlformats.org/officeDocument/2006/relationships/image" Target="../media/image1.svg"/><Relationship Id="rId17" Type="http://schemas.openxmlformats.org/officeDocument/2006/relationships/image" Target="../media/image10.png"/><Relationship Id="rId16" Type="http://schemas.openxmlformats.org/officeDocument/2006/relationships/tags" Target="../tags/tag422.xml"/><Relationship Id="rId15" Type="http://schemas.openxmlformats.org/officeDocument/2006/relationships/tags" Target="../tags/tag421.xml"/><Relationship Id="rId14" Type="http://schemas.openxmlformats.org/officeDocument/2006/relationships/tags" Target="../tags/tag420.xml"/><Relationship Id="rId13" Type="http://schemas.openxmlformats.org/officeDocument/2006/relationships/tags" Target="../tags/tag419.xml"/><Relationship Id="rId12" Type="http://schemas.openxmlformats.org/officeDocument/2006/relationships/tags" Target="../tags/tag418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"/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9922"/>
          <a:stretch>
            <a:fillRect/>
          </a:stretch>
        </p:blipFill>
        <p:spPr>
          <a:xfrm>
            <a:off x="9885045" y="6029325"/>
            <a:ext cx="858520" cy="601980"/>
          </a:xfrm>
          <a:prstGeom prst="rect">
            <a:avLst/>
          </a:prstGeom>
        </p:spPr>
      </p:pic>
      <p:sp>
        <p:nvSpPr>
          <p:cNvPr id="19" name="图形"/>
          <p:cNvSpPr/>
          <p:nvPr userDrawn="1"/>
        </p:nvSpPr>
        <p:spPr>
          <a:xfrm rot="16200000">
            <a:off x="11577243" y="930198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0" name="图形"/>
          <p:cNvSpPr/>
          <p:nvPr userDrawn="1"/>
        </p:nvSpPr>
        <p:spPr>
          <a:xfrm rot="16200000">
            <a:off x="11577243" y="792069"/>
            <a:ext cx="82070" cy="81915"/>
          </a:xfrm>
          <a:prstGeom prst="ellipse">
            <a:avLst/>
          </a:prstGeom>
          <a:solidFill>
            <a:srgbClr val="11E5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  <p:sp>
        <p:nvSpPr>
          <p:cNvPr id="21" name="图形"/>
          <p:cNvSpPr/>
          <p:nvPr userDrawn="1"/>
        </p:nvSpPr>
        <p:spPr>
          <a:xfrm rot="16200000">
            <a:off x="11577243" y="653492"/>
            <a:ext cx="82070" cy="81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charset="-122"/>
              <a:ea typeface="思源黑体 CN Normal" panose="020B0400000000000000" charset="-122"/>
              <a:cs typeface="思源黑体 CN Medium" panose="020B06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17.xml"/><Relationship Id="rId2" Type="http://schemas.openxmlformats.org/officeDocument/2006/relationships/image" Target="../media/image11.jpe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2.xml"/><Relationship Id="rId2" Type="http://schemas.openxmlformats.org/officeDocument/2006/relationships/tags" Target="../tags/tag1327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3.xml"/><Relationship Id="rId1" Type="http://schemas.openxmlformats.org/officeDocument/2006/relationships/tags" Target="../tags/tag13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4.xml"/><Relationship Id="rId2" Type="http://schemas.openxmlformats.org/officeDocument/2006/relationships/tags" Target="../tags/tag1329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tags" Target="../tags/tag13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6.xml"/><Relationship Id="rId2" Type="http://schemas.openxmlformats.org/officeDocument/2006/relationships/tags" Target="../tags/tag1331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7.xml"/><Relationship Id="rId2" Type="http://schemas.openxmlformats.org/officeDocument/2006/relationships/tags" Target="../tags/tag133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8.xml"/><Relationship Id="rId1" Type="http://schemas.openxmlformats.org/officeDocument/2006/relationships/tags" Target="../tags/tag13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9.xml"/><Relationship Id="rId1" Type="http://schemas.openxmlformats.org/officeDocument/2006/relationships/tags" Target="../tags/tag13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tags" Target="../tags/tag1335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1.xml"/><Relationship Id="rId1" Type="http://schemas.openxmlformats.org/officeDocument/2006/relationships/tags" Target="../tags/tag133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4.xml"/><Relationship Id="rId3" Type="http://schemas.openxmlformats.org/officeDocument/2006/relationships/tags" Target="../tags/tag1318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2.xml"/><Relationship Id="rId1" Type="http://schemas.openxmlformats.org/officeDocument/2006/relationships/tags" Target="../tags/tag13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3.xml"/><Relationship Id="rId1" Type="http://schemas.openxmlformats.org/officeDocument/2006/relationships/tags" Target="../tags/tag13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7.xml"/><Relationship Id="rId2" Type="http://schemas.openxmlformats.org/officeDocument/2006/relationships/tags" Target="../tags/tag1339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5.xml"/><Relationship Id="rId1" Type="http://schemas.openxmlformats.org/officeDocument/2006/relationships/tags" Target="../tags/tag13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8.xml"/><Relationship Id="rId1" Type="http://schemas.openxmlformats.org/officeDocument/2006/relationships/tags" Target="../tags/tag13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4.xml"/><Relationship Id="rId1" Type="http://schemas.openxmlformats.org/officeDocument/2006/relationships/tags" Target="../tags/tag13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9.xml"/><Relationship Id="rId1" Type="http://schemas.openxmlformats.org/officeDocument/2006/relationships/tags" Target="../tags/tag13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6.xml"/><Relationship Id="rId1" Type="http://schemas.openxmlformats.org/officeDocument/2006/relationships/tags" Target="../tags/tag13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4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319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3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tags" Target="../tags/tag1321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tags" Target="../tags/tag13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tags" Target="../tags/tag132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0.xml"/><Relationship Id="rId3" Type="http://schemas.openxmlformats.org/officeDocument/2006/relationships/tags" Target="../tags/tag1325.xml"/><Relationship Id="rId2" Type="http://schemas.openxmlformats.org/officeDocument/2006/relationships/image" Target="../media/image14.png"/><Relationship Id="rId1" Type="http://schemas.openxmlformats.org/officeDocument/2006/relationships/tags" Target="../tags/tag13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tags" Target="../tags/tag13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"/>
          <p:cNvSpPr txBox="1"/>
          <p:nvPr/>
        </p:nvSpPr>
        <p:spPr>
          <a:xfrm>
            <a:off x="1002030" y="1804035"/>
            <a:ext cx="7809230" cy="381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>
              <a:lnSpc>
                <a:spcPct val="11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本期给大家带来的是</a:t>
            </a: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Vue3+Node.js</a:t>
            </a:r>
            <a:r>
              <a:rPr 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实战《图书管理</a:t>
            </a:r>
            <a:r>
              <a:rPr 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系统》</a:t>
            </a:r>
            <a:endParaRPr lang="zh-CN" sz="22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  <a:p>
            <a:pPr marL="0" lvl="1" algn="l">
              <a:lnSpc>
                <a:spcPct val="11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该实战具备以下特色：</a:t>
            </a:r>
            <a:b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</a:b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、超简洁的</a:t>
            </a: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UI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风格，学技术不再摸不着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西北</a:t>
            </a:r>
            <a:endParaRPr lang="zh-CN" altLang="en-US" sz="22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lnSpc>
                <a:spcPct val="11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、超硬核的技术体系：</a:t>
            </a:r>
            <a:endParaRPr lang="zh-CN" altLang="en-US" sz="22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lnSpc>
                <a:spcPct val="11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	Vue3+Vite+Node.js+Express+MySQL</a:t>
            </a:r>
            <a:endParaRPr lang="en-US" altLang="zh-CN" sz="22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lnSpc>
                <a:spcPct val="11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、超流畅的编码体验，代码简洁、清晰易懂，保姆式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教学</a:t>
            </a:r>
            <a:endParaRPr lang="zh-CN" altLang="en-US" sz="22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lnSpc>
                <a:spcPct val="11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4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、全程编写</a:t>
            </a: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JavaScript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，前后端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通吃</a:t>
            </a:r>
            <a:endParaRPr lang="zh-CN" altLang="en-US" sz="22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lnSpc>
                <a:spcPct val="11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、无敌神器</a:t>
            </a: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VSCode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搞定所有！没错，数据库也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能搞定！！</a:t>
            </a:r>
            <a:endParaRPr lang="zh-CN" altLang="en-US" sz="22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lnSpc>
                <a:spcPct val="11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你，只需一个</a:t>
            </a: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VSCode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，即可全栈式开发本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系统！</a:t>
            </a:r>
            <a:endParaRPr lang="zh-CN" altLang="en-US" sz="22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lnSpc>
                <a:spcPct val="11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心动了吗？——行动起来，</a:t>
            </a:r>
            <a:r>
              <a:rPr lang="en-US" altLang="zh-CN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Go Go Go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！！！</a:t>
            </a:r>
            <a:endParaRPr lang="zh-CN" altLang="en-US" sz="22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 rot="16200000" flipV="1">
            <a:off x="493219" y="538302"/>
            <a:ext cx="465171" cy="475074"/>
            <a:chOff x="323248" y="373036"/>
            <a:chExt cx="740482" cy="25786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066256" y="406171"/>
            <a:ext cx="7938135" cy="831215"/>
            <a:chOff x="1630017" y="1498792"/>
            <a:chExt cx="7938135" cy="831215"/>
          </a:xfrm>
        </p:grpSpPr>
        <p:sp>
          <p:nvSpPr>
            <p:cNvPr id="23" name="平行四边形 22"/>
            <p:cNvSpPr/>
            <p:nvPr/>
          </p:nvSpPr>
          <p:spPr>
            <a:xfrm>
              <a:off x="1771622" y="1621982"/>
              <a:ext cx="7796530" cy="708025"/>
            </a:xfrm>
            <a:prstGeom prst="parallelogram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83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1630017" y="1498792"/>
              <a:ext cx="7809230" cy="708025"/>
            </a:xfrm>
            <a:prstGeom prst="parallelogram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/>
                  </a:gs>
                  <a:gs pos="83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101600">
                <a:srgbClr val="B60B1F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930372" y="1561022"/>
              <a:ext cx="7358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1" dirty="0">
                  <a:solidFill>
                    <a:schemeClr val="bg1"/>
                  </a:solidFill>
                  <a:cs typeface="+mn-ea"/>
                  <a:sym typeface="+mn-lt"/>
                </a:rPr>
                <a:t>《</a:t>
              </a:r>
              <a:r>
                <a:rPr lang="zh-CN" sz="3200" b="1" i="1" dirty="0">
                  <a:solidFill>
                    <a:schemeClr val="bg1"/>
                  </a:solidFill>
                  <a:cs typeface="+mn-ea"/>
                  <a:sym typeface="+mn-lt"/>
                </a:rPr>
                <a:t>图书管理系统》</a:t>
              </a:r>
              <a:endParaRPr lang="zh-CN" altLang="en-US" sz="32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 descr="个人海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705" y="1237615"/>
            <a:ext cx="3079750" cy="5475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Element Plus介绍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基于 Vue 3，面向设计师和开发者的组件库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0" y="2150745"/>
            <a:ext cx="6788785" cy="40087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安装以及导入Element Plus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pnpm install element-plus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import { createApp } from 'vue'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import ElementPlus from 'element-plus'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import 'element-plus/dist/index.css'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import App from './App.vue'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const app = createApp(App)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app.use(ElementPlus)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app.mount('#app')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使用Table组件完成列表界面展示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450" y="2012950"/>
            <a:ext cx="10071100" cy="2832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Vue组件传值与计算属性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el-dialog v-model="dialogVisible"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const props = defineProps({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isShow: Boolean,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info: Object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})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const dialogVisible = computed(() =&gt; props.isShow)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使用Form组件完成编辑界面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1569720"/>
            <a:ext cx="7389495" cy="45504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Form表单验证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1487805"/>
            <a:ext cx="6993890" cy="47301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Vue事件监听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watch(() =&gt; props.info, (newInfo) =&gt; {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if (newInfo) {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form.value = {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    Id: newInfo.Id,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    BookName: newInfo.BookName,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    Author: newInfo.Author,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    TypeName: newInfo.TypeName,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    Remarks: newInfo.Remarks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}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}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})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Node.js项目初始化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pnpm init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Express介绍和安装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pnpm install express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620" y="2072640"/>
            <a:ext cx="8096885" cy="43535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配置以及启动http服务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const express = require('express')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const app = express()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const port = 3000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app.get('/', (req, res) =&gt; {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res.send('Hello World!')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})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app.listen(port, () =&gt; {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console.log(`Example app listening on port ${port}`)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})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"/>
          <p:cNvSpPr txBox="1"/>
          <p:nvPr/>
        </p:nvSpPr>
        <p:spPr>
          <a:xfrm>
            <a:off x="1366520" y="1414145"/>
            <a:ext cx="4913630" cy="462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功能演示</a:t>
            </a:r>
            <a:endParaRPr lang="zh-CN" altLang="en-US" sz="22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 rot="16200000" flipV="1">
            <a:off x="493219" y="538302"/>
            <a:ext cx="465171" cy="475074"/>
            <a:chOff x="323248" y="373036"/>
            <a:chExt cx="740482" cy="25786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066256" y="406171"/>
            <a:ext cx="7938135" cy="831215"/>
            <a:chOff x="1630017" y="1498792"/>
            <a:chExt cx="7938135" cy="831215"/>
          </a:xfrm>
        </p:grpSpPr>
        <p:sp>
          <p:nvSpPr>
            <p:cNvPr id="23" name="平行四边形 22"/>
            <p:cNvSpPr/>
            <p:nvPr/>
          </p:nvSpPr>
          <p:spPr>
            <a:xfrm>
              <a:off x="1771622" y="1621982"/>
              <a:ext cx="7796530" cy="708025"/>
            </a:xfrm>
            <a:prstGeom prst="parallelogram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83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1630017" y="1498792"/>
              <a:ext cx="7809230" cy="708025"/>
            </a:xfrm>
            <a:prstGeom prst="parallelogram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/>
                  </a:gs>
                  <a:gs pos="83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101600">
                <a:srgbClr val="B60B1F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930372" y="1561022"/>
              <a:ext cx="7358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cs typeface="+mn-ea"/>
                  <a:sym typeface="+mn-lt"/>
                </a:rPr>
                <a:t>Part1</a:t>
              </a:r>
              <a:endParaRPr lang="en-US" altLang="zh-CN" sz="32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" y="1983740"/>
            <a:ext cx="10065385" cy="39833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安装和访问MySQL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4487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pnpm install mysql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var mysql = require('mysql')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var connection = mysql.createConnection({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  host: 'localhost',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  user: 'dbuser',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  password: 's3kreee7',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  database: 'my_db'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})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connection.connect()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connection.query('SELECT 1 + 1 AS solution', function (err, rows, fields) {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  if (err) throw err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  console.log('The solution is: ', rows[0].solution)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})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connection.end()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通过配置文件读取数据库信息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3465" y="1495425"/>
            <a:ext cx="912939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const configs = {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mysql: {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host: "10.211.55.11",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user: "root",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password: "Rise2022..",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database: "zx_rise_booksystem"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}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}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module.exports = configs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Crud</a:t>
            </a:r>
            <a:r>
              <a:rPr lang="zh-CN" altLang="en-US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接口的</a:t>
            </a:r>
            <a:r>
              <a:rPr lang="zh-CN" altLang="en-US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实现</a:t>
            </a:r>
            <a:endParaRPr lang="zh-CN" altLang="en-US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010" y="1593850"/>
            <a:ext cx="9806940" cy="23914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axios</a:t>
            </a:r>
            <a:r>
              <a:rPr lang="zh-CN" altLang="en-US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封装</a:t>
            </a:r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http</a:t>
            </a:r>
            <a:r>
              <a:rPr lang="zh-CN" altLang="en-US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请求</a:t>
            </a:r>
            <a:endParaRPr lang="zh-CN" altLang="en-US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435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pnpm i axios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const get = (BookName: string) =&gt; {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    return axios.get(`/api/get?BookName=${BookName}`)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}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const add = (req: {}) =&gt; {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    return axios.post(`/api/add`, req)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}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const edit = (req: {}) =&gt; {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    return axios.post(`/api/edit`, req)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}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const del = (id: string) =&gt; {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    return axios.get(`/api/del?Id=${id}`)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}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跨域问题分析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3465" y="1495425"/>
            <a:ext cx="91293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编写完api接口以后，我们使用axios访问数据时，会发现在浏览器中出现CORS错误，这便是跨域问题了。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跨域的由来是前端ip和后端ip不匹配导致，</a:t>
            </a:r>
            <a:r>
              <a:rPr lang="en-US" dirty="0">
                <a:solidFill>
                  <a:srgbClr val="FF0000"/>
                </a:solidFill>
              </a:rPr>
              <a:t>浏览器出于同源策略的安全性校验</a:t>
            </a:r>
            <a:r>
              <a:rPr lang="en-US" dirty="0"/>
              <a:t>不允许直接访问资源，会返回CORS错误。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通过代理解决跨域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Vue中通过代理解决跨域问题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proxy:{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"/api":{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target:"http://localhost:3000",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changeOrigin:true,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rewrite(path){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  return path.replace(/^\/api/,'')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}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}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}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前后联调，对接列表数据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调用方法，完成数据</a:t>
            </a:r>
            <a:r>
              <a:rPr lang="zh-CN" altLang="en-US" dirty="0"/>
              <a:t>绑定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前后联调，完善编辑页功能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调用方法，完成交互</a:t>
            </a:r>
            <a:r>
              <a:rPr lang="zh-CN" altLang="en-US" dirty="0">
                <a:sym typeface="+mn-ea"/>
              </a:rPr>
              <a:t>效果</a:t>
            </a:r>
            <a:endParaRPr lang="zh-CN" altLang="en-US" dirty="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结束语</a:t>
            </a:r>
            <a:endParaRPr lang="zh-CN" altLang="en-US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5195" y="2933700"/>
            <a:ext cx="272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感谢大家的观看</a:t>
            </a:r>
            <a:r>
              <a:rPr lang="en-US" altLang="zh-CN" dirty="0"/>
              <a:t>~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"/>
          <p:cNvSpPr txBox="1"/>
          <p:nvPr/>
        </p:nvSpPr>
        <p:spPr>
          <a:xfrm>
            <a:off x="1066165" y="1450340"/>
            <a:ext cx="9955530" cy="232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本教程是</a:t>
            </a:r>
            <a:r>
              <a:rPr lang="en-US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Vue+Node.js</a:t>
            </a:r>
            <a:r>
              <a:rPr lang="zh-CN" altLang="en-US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技术体系</a:t>
            </a:r>
            <a:r>
              <a:rPr lang="zh-CN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，</a:t>
            </a:r>
            <a:r>
              <a:rPr lang="en-US" altLang="zh-CN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Express</a:t>
            </a:r>
            <a:r>
              <a:rPr lang="zh-CN" altLang="en-US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框架下的</a:t>
            </a:r>
            <a:r>
              <a:rPr lang="en-US" altLang="zh-CN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web</a:t>
            </a:r>
            <a:r>
              <a:rPr lang="zh-CN" altLang="en-US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应用，需要</a:t>
            </a:r>
            <a:endParaRPr lang="zh-CN" altLang="en-US" sz="22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一定程度的基础，包括但不限于</a:t>
            </a:r>
            <a:r>
              <a:rPr lang="zh-CN" altLang="en-US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以下：</a:t>
            </a:r>
            <a:br>
              <a:rPr lang="zh-CN" altLang="en-US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</a:br>
            <a:r>
              <a:rPr lang="en-US" altLang="zh-CN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1</a:t>
            </a:r>
            <a:r>
              <a:rPr lang="zh-CN" altLang="en-US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、</a:t>
            </a:r>
            <a:r>
              <a:rPr lang="en-US" altLang="zh-CN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JavaScript</a:t>
            </a:r>
            <a:endParaRPr lang="en-US" altLang="zh-CN" sz="22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2</a:t>
            </a:r>
            <a:r>
              <a:rPr lang="zh-CN" altLang="en-US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、</a:t>
            </a:r>
            <a:r>
              <a:rPr lang="en-US" altLang="zh-CN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Vue3</a:t>
            </a:r>
            <a:endParaRPr lang="en-US" altLang="zh-CN" sz="22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3</a:t>
            </a:r>
            <a:r>
              <a:rPr lang="zh-CN" altLang="en-US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、</a:t>
            </a:r>
            <a:r>
              <a:rPr lang="en-US" altLang="zh-CN" sz="22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Node.js</a:t>
            </a:r>
            <a:r>
              <a:rPr lang="en-US" altLang="zh-CN" sz="2200" dirty="0">
                <a:solidFill>
                  <a:schemeClr val="bg1"/>
                </a:solidFill>
                <a:ea typeface="思源黑体 CN Normal" panose="020B0400000000000000" charset="-122"/>
              </a:rPr>
              <a:t> </a:t>
            </a:r>
            <a:endParaRPr lang="en-US" altLang="zh-CN" sz="2200" dirty="0">
              <a:solidFill>
                <a:schemeClr val="bg1"/>
              </a:solidFill>
              <a:ea typeface="思源黑体 CN Normal" panose="020B0400000000000000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如果学习本教程有上手难度，可以参考相关基础</a:t>
            </a:r>
            <a:r>
              <a:rPr lang="zh-CN" altLang="en-US" sz="22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教程。</a:t>
            </a:r>
            <a:endParaRPr lang="zh-CN" altLang="en-US" sz="22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 rot="16200000" flipV="1">
            <a:off x="493219" y="538302"/>
            <a:ext cx="465171" cy="475074"/>
            <a:chOff x="323248" y="373036"/>
            <a:chExt cx="740482" cy="25786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16200000">
              <a:off x="469306" y="226978"/>
              <a:ext cx="257867" cy="54998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3" t="53322" r="75948" b="29145"/>
            <a:stretch>
              <a:fillRect/>
            </a:stretch>
          </p:blipFill>
          <p:spPr>
            <a:xfrm rot="5400000" flipH="1">
              <a:off x="659805" y="226979"/>
              <a:ext cx="257867" cy="549983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066256" y="406171"/>
            <a:ext cx="7938135" cy="831215"/>
            <a:chOff x="1630017" y="1498792"/>
            <a:chExt cx="7938135" cy="831215"/>
          </a:xfrm>
        </p:grpSpPr>
        <p:sp>
          <p:nvSpPr>
            <p:cNvPr id="23" name="平行四边形 22"/>
            <p:cNvSpPr/>
            <p:nvPr/>
          </p:nvSpPr>
          <p:spPr>
            <a:xfrm>
              <a:off x="1771622" y="1621982"/>
              <a:ext cx="7796530" cy="708025"/>
            </a:xfrm>
            <a:prstGeom prst="parallelogram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83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1630017" y="1498792"/>
              <a:ext cx="7809230" cy="708025"/>
            </a:xfrm>
            <a:prstGeom prst="parallelogram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/>
                  </a:gs>
                  <a:gs pos="83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101600">
                <a:srgbClr val="B60B1F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930372" y="1561022"/>
              <a:ext cx="7358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cs typeface="+mn-ea"/>
                  <a:sym typeface="+mn-lt"/>
                </a:rPr>
                <a:t>Part2</a:t>
              </a:r>
              <a:endParaRPr lang="en-US" altLang="zh-CN" sz="32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开发环境和</a:t>
            </a:r>
            <a:r>
              <a:rPr lang="zh-CN" altLang="en-US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技术栈</a:t>
            </a:r>
            <a:endParaRPr lang="zh-CN" altLang="en-US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dirty="0"/>
              <a:t>操作系统：Windows </a:t>
            </a:r>
            <a:r>
              <a:rPr lang="zh-CN" dirty="0"/>
              <a:t>（教学中用的</a:t>
            </a:r>
            <a:r>
              <a:rPr lang="en-US" altLang="zh-CN" dirty="0"/>
              <a:t>MacOS</a:t>
            </a:r>
            <a:r>
              <a:rPr lang="zh-CN" altLang="en-US" dirty="0"/>
              <a:t>，但是不影响，代码和命令均通用）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开发工具：Visual Studio </a:t>
            </a:r>
            <a:r>
              <a:rPr lang="en-US" dirty="0"/>
              <a:t>Code</a:t>
            </a:r>
            <a:endParaRPr dirty="0"/>
          </a:p>
          <a:p>
            <a:pPr>
              <a:lnSpc>
                <a:spcPct val="150000"/>
              </a:lnSpc>
            </a:pPr>
            <a:r>
              <a:rPr lang="en-US" dirty="0"/>
              <a:t>Node.js</a:t>
            </a:r>
            <a:r>
              <a:rPr lang="zh-CN" altLang="en-US" dirty="0"/>
              <a:t>版本</a:t>
            </a:r>
            <a:r>
              <a:rPr dirty="0"/>
              <a:t>：</a:t>
            </a:r>
            <a:r>
              <a:rPr lang="en-US" dirty="0"/>
              <a:t>18.14.0 (</a:t>
            </a:r>
            <a:r>
              <a:rPr lang="zh-CN" altLang="en-US" dirty="0"/>
              <a:t>建议保持在</a:t>
            </a:r>
            <a:r>
              <a:rPr lang="en-US" altLang="zh-CN" dirty="0"/>
              <a:t>18+</a:t>
            </a:r>
            <a:r>
              <a:rPr lang="zh-CN" altLang="en-US" dirty="0"/>
              <a:t>）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包管理器：</a:t>
            </a:r>
            <a:r>
              <a:rPr lang="en-US" altLang="zh-CN" dirty="0"/>
              <a:t>npm</a:t>
            </a:r>
            <a:r>
              <a:rPr lang="en-US" altLang="zh-CN" dirty="0"/>
              <a:t> 9.3.1</a:t>
            </a:r>
            <a:r>
              <a:rPr lang="zh-CN" altLang="en-US" dirty="0"/>
              <a:t>、</a:t>
            </a:r>
            <a:r>
              <a:rPr lang="en-US" altLang="zh-CN" dirty="0">
                <a:sym typeface="+mn-ea"/>
              </a:rPr>
              <a:t>pnpm 7.16.1 </a:t>
            </a:r>
            <a:r>
              <a:rPr lang="zh-CN" altLang="en-US" dirty="0">
                <a:sym typeface="+mn-ea"/>
              </a:rPr>
              <a:t>（两者选一种即可）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前端框架：</a:t>
            </a:r>
            <a:r>
              <a:rPr lang="en-US" altLang="zh-CN" dirty="0"/>
              <a:t>V</a:t>
            </a:r>
            <a:r>
              <a:rPr lang="en-US" altLang="zh-CN" dirty="0"/>
              <a:t>ue3.2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脚本语言：</a:t>
            </a:r>
            <a:r>
              <a:rPr lang="en-US" altLang="zh-CN" dirty="0"/>
              <a:t>T</a:t>
            </a:r>
            <a:r>
              <a:rPr lang="en-US" altLang="zh-CN" dirty="0"/>
              <a:t>ypeScript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构建工具：</a:t>
            </a:r>
            <a:r>
              <a:rPr lang="en-US" altLang="zh-CN" dirty="0"/>
              <a:t>Vite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后端框架：</a:t>
            </a:r>
            <a:r>
              <a:rPr lang="en-US" altLang="zh-CN" dirty="0"/>
              <a:t>Express</a:t>
            </a:r>
            <a:r>
              <a:rPr lang="zh-CN" altLang="en-US" dirty="0"/>
              <a:t>（基于 Node.js 平台，快速、开放、极简的 Web 开发框架）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数据访问：</a:t>
            </a:r>
            <a:r>
              <a:rPr lang="en-US" altLang="zh-CN" dirty="0"/>
              <a:t>M</a:t>
            </a:r>
            <a:r>
              <a:rPr lang="en-US" altLang="zh-CN" dirty="0"/>
              <a:t>ySQL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表设计</a:t>
            </a:r>
            <a:r>
              <a:rPr lang="zh-CN" altLang="en-US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分析</a:t>
            </a:r>
            <a:endParaRPr lang="zh-CN" altLang="en-US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2510" y="1673860"/>
            <a:ext cx="9398000" cy="2921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建库建表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CREATE DATABASE zx_rise_booksystem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DEFAULT CHARACTER SET = 'utf8mb4';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CREATE TABLE Book( 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Id int NOT NULL PRIMARY KEY AUTO_INCREMENT COMMENT 'Primary Key',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BookName VARCHAR(256) COMMENT 'Book Name',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Author VARCHAR(256) COMMENT 'Author',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TypeName VARCHAR(64) COMMENT 'Type Name',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CreateTime DATETIME COMMENT 'Create Time',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UpdateTime DATETIME COMMENT 'Update Time',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Remarks VARCHAR(512) COMMENT 'Remarks'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) DEFAULT CHARSET UTF8 COMMENT '';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使用Vite构建Vue3+TS项目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什么是</a:t>
            </a:r>
            <a:r>
              <a:rPr lang="en-US" altLang="zh-CN" dirty="0"/>
              <a:t>Vite</a:t>
            </a:r>
            <a:r>
              <a:rPr lang="zh-CN" altLang="en-US" dirty="0"/>
              <a:t>？——下一代的前端工具链，构建</a:t>
            </a:r>
            <a:r>
              <a:rPr lang="zh-CN" altLang="en-US" dirty="0"/>
              <a:t>工具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怎么使用</a:t>
            </a:r>
            <a:r>
              <a:rPr lang="en-US" altLang="zh-CN" dirty="0"/>
              <a:t>Vite</a:t>
            </a:r>
            <a:r>
              <a:rPr lang="zh-CN" altLang="en-US" dirty="0"/>
              <a:t>创建</a:t>
            </a:r>
            <a:r>
              <a:rPr lang="zh-CN" altLang="en-US" dirty="0"/>
              <a:t>项目？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pnpm </a:t>
            </a:r>
            <a:r>
              <a:rPr lang="en-US" altLang="zh-CN" dirty="0"/>
              <a:t> create vite zhaoxi_systembook_web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选择</a:t>
            </a:r>
            <a:r>
              <a:rPr lang="en-US" altLang="zh-CN" dirty="0"/>
              <a:t>Vue3</a:t>
            </a:r>
            <a:r>
              <a:rPr lang="zh-CN" altLang="en-US" dirty="0"/>
              <a:t>，之后再选择</a:t>
            </a:r>
            <a:r>
              <a:rPr lang="en-US" altLang="zh-CN" dirty="0"/>
              <a:t>TS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项目目录介绍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2100" y="1840865"/>
            <a:ext cx="6324600" cy="3381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形"/>
          <p:cNvSpPr txBox="1"/>
          <p:nvPr/>
        </p:nvSpPr>
        <p:spPr>
          <a:xfrm>
            <a:off x="1562100" y="655320"/>
            <a:ext cx="8620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000" b="1" dirty="0">
                <a:solidFill>
                  <a:srgbClr val="A00C3B"/>
                </a:solidFill>
                <a:latin typeface="思源黑体 CN Medium" panose="020B0600000000000000" charset="-122"/>
                <a:ea typeface="思源黑体 CN Medium" panose="020B0600000000000000" charset="-122"/>
                <a:cs typeface="字魂58号-创中黑" panose="00000500000000000000" charset="-122"/>
                <a:sym typeface="+mn-ea"/>
              </a:rPr>
              <a:t>修改Vite配置文件</a:t>
            </a:r>
            <a:endParaRPr lang="en-US" altLang="zh-CN" sz="3000" b="1" dirty="0">
              <a:solidFill>
                <a:srgbClr val="A00C3B"/>
              </a:solidFill>
              <a:latin typeface="思源黑体 CN Medium" panose="020B0600000000000000" charset="-122"/>
              <a:ea typeface="思源黑体 CN Medium" panose="020B0600000000000000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100" y="1495425"/>
            <a:ext cx="912939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设置项目启动后默认打开</a:t>
            </a:r>
            <a:r>
              <a:rPr lang="zh-CN" altLang="en-US" dirty="0"/>
              <a:t>浏览器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</a:t>
            </a:r>
            <a:r>
              <a:rPr lang="en-US" altLang="zh-CN" dirty="0"/>
              <a:t>ip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</a:t>
            </a:r>
            <a:r>
              <a:rPr lang="zh-CN" altLang="en-US" dirty="0"/>
              <a:t>端口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3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8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2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7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1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3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6.xml><?xml version="1.0" encoding="utf-8"?>
<p:tagLst xmlns:p="http://schemas.openxmlformats.org/presentationml/2006/main">
  <p:tag name="COMMONDATA" val="eyJoZGlkIjoiODA0NjQ4MmVhYzhhYmFiMzI5NDBjMjgzZmU2OWJiZTUifQ=="/>
  <p:tag name="KSO_WPP_MARK_KEY" val="7f5b0044-c74e-4be9-93a3-1b1692edac29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7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94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8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4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5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6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7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9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0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2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3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4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5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3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3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8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3469</Words>
  <Application>WPS 演示</Application>
  <PresentationFormat>宽屏</PresentationFormat>
  <Paragraphs>219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28</vt:i4>
      </vt:variant>
      <vt:variant>
        <vt:lpstr>幻灯片标题</vt:lpstr>
      </vt:variant>
      <vt:variant>
        <vt:i4>28</vt:i4>
      </vt:variant>
    </vt:vector>
  </HeadingPairs>
  <TitlesOfParts>
    <vt:vector size="73" baseType="lpstr">
      <vt:lpstr>Arial</vt:lpstr>
      <vt:lpstr>宋体</vt:lpstr>
      <vt:lpstr>Wingdings</vt:lpstr>
      <vt:lpstr>思源黑体 CN Medium</vt:lpstr>
      <vt:lpstr>思源黑体 CN Normal</vt:lpstr>
      <vt:lpstr>Wingdings</vt:lpstr>
      <vt:lpstr>汉仪中黑KW</vt:lpstr>
      <vt:lpstr>字魂58号-创中黑</vt:lpstr>
      <vt:lpstr>微软雅黑</vt:lpstr>
      <vt:lpstr>汉仪旗黑</vt:lpstr>
      <vt:lpstr>微软雅黑</vt:lpstr>
      <vt:lpstr>宋体</vt:lpstr>
      <vt:lpstr>Arial Unicode MS</vt:lpstr>
      <vt:lpstr>Calibri</vt:lpstr>
      <vt:lpstr>Helvetica Neue</vt:lpstr>
      <vt:lpstr>汉仪书宋二KW</vt:lpstr>
      <vt:lpstr>微软雅黑 Light</vt:lpstr>
      <vt:lpstr>Office 主题​​</vt:lpstr>
      <vt:lpstr>31_Office 主题​​</vt:lpstr>
      <vt:lpstr>13_Office 主题​​</vt:lpstr>
      <vt:lpstr>33_Office 主题​​</vt:lpstr>
      <vt:lpstr>18_Office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14_Office 主题​​</vt:lpstr>
      <vt:lpstr>15_Office 主题​​</vt:lpstr>
      <vt:lpstr>16_Office 主题​​</vt:lpstr>
      <vt:lpstr>17_Office 主题​​</vt:lpstr>
      <vt:lpstr>19_Office 主题​​</vt:lpstr>
      <vt:lpstr>20_Office 主题​​</vt:lpstr>
      <vt:lpstr>21_Office 主题​​</vt:lpstr>
      <vt:lpstr>22_Office 主题​​</vt:lpstr>
      <vt:lpstr>23_Office 主题​​</vt:lpstr>
      <vt:lpstr>24_Office 主题​​</vt:lpstr>
      <vt:lpstr>25_Office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84069</dc:creator>
  <cp:lastModifiedBy>惊鸿</cp:lastModifiedBy>
  <cp:revision>421</cp:revision>
  <dcterms:created xsi:type="dcterms:W3CDTF">2023-02-23T09:00:18Z</dcterms:created>
  <dcterms:modified xsi:type="dcterms:W3CDTF">2023-02-23T09:00:18Z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2052-5.1.1.7676</vt:lpwstr>
  </property>
  <property fmtid="{D5CDD505-2E9C-101B-9397-08002B2CF9AE}" pid="3" name="ICV">
    <vt:lpwstr>4664E3FA16F27EFF222BF7639085B9CB</vt:lpwstr>
  </property>
</Properties>
</file>